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5D9424-F62B-4E62-BAF1-B48B411EA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D47347A-0DCE-4C16-A018-C898F240B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0CAD45-4809-4435-AC09-928ED485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97EB-5715-4BC9-8ADB-625E582769AE}" type="datetimeFigureOut">
              <a:rPr lang="fr-FR" smtClean="0"/>
              <a:t>16/04/2022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9954E5-0BB7-420B-AFD8-A89CC746E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8382F2-7734-43A3-9BD2-1D697DAA6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767C-7973-42CF-B285-111DE7D22F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81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CD6261-ED7C-4CF6-91FF-6EB6500B6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A56839-7AE8-4F96-8F53-D5B8B8894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CC9C0A-591E-40EA-8C6D-6CCD5B040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97EB-5715-4BC9-8ADB-625E582769AE}" type="datetimeFigureOut">
              <a:rPr lang="fr-FR" smtClean="0"/>
              <a:t>16/04/2022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FFC3EA-A6E0-4C89-86A8-ECF5FF91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9D1B7E-B426-44F4-A8C0-785E8358F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767C-7973-42CF-B285-111DE7D22F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61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1939494-5512-460E-B65B-7D79E57ADA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BFC8D1-C679-4B9F-AD23-18C439D12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735178-DB7B-4C31-B3D4-22DE017A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97EB-5715-4BC9-8ADB-625E582769AE}" type="datetimeFigureOut">
              <a:rPr lang="fr-FR" smtClean="0"/>
              <a:t>16/04/2022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94DC11-2564-44FA-8A47-B4D40137E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80C6BA-EC68-4ECB-A9BA-DDA49FA65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767C-7973-42CF-B285-111DE7D22F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19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AE504-C154-46C2-B557-C0F671062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1AFBC0-4DAE-41AC-8991-860D834C0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670F55-5EED-44C6-9367-220683125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97EB-5715-4BC9-8ADB-625E582769AE}" type="datetimeFigureOut">
              <a:rPr lang="fr-FR" smtClean="0"/>
              <a:t>16/04/2022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B8098E-EFCD-4F24-AC72-E202062F0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2D035B-A70F-441F-95C6-380AA375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767C-7973-42CF-B285-111DE7D22F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18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565C97-6EF8-4877-BDB2-5BFAFBF4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38F560-8F5D-4B9E-B3A9-E0387982E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E32739-27A9-460E-8361-54596B519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97EB-5715-4BC9-8ADB-625E582769AE}" type="datetimeFigureOut">
              <a:rPr lang="fr-FR" smtClean="0"/>
              <a:t>16/04/2022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034A0F-1151-429E-858E-2984F6100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0C888F-C8E0-475B-88C7-3ED32F63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767C-7973-42CF-B285-111DE7D22F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15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9076F4-29CB-4234-A4C1-B5A25BE2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1FFD1E-47D6-42F0-9A8C-0476613EA8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1F2C9F-3639-4C26-886D-BE49E6805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94BFD2-9D56-4F3D-B56D-B810C4E6F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97EB-5715-4BC9-8ADB-625E582769AE}" type="datetimeFigureOut">
              <a:rPr lang="fr-FR" smtClean="0"/>
              <a:t>16/04/2022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789C5A-E9E3-467F-A2D8-966B9C7A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93A3C7-9F41-45D4-9466-7DDF7798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767C-7973-42CF-B285-111DE7D22F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65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4B8203-2F6A-4848-B427-5A2D2799F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4321DA-CE54-47C1-BCCE-421EFD5F3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94D99B-30C4-485A-A56D-83C2245C9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D5EE0D0-D8EF-459A-811A-2C3A6257B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80309FC-C0E6-446A-BACF-3F8BADAB1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AE7A748-9E31-4D9B-B8DF-B19E96768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97EB-5715-4BC9-8ADB-625E582769AE}" type="datetimeFigureOut">
              <a:rPr lang="fr-FR" smtClean="0"/>
              <a:t>16/04/2022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59AA661-FE96-4190-A173-00E89910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B7FFA12-A800-4BEC-89FA-244E3760E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767C-7973-42CF-B285-111DE7D22F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88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E864A7-8506-4059-861B-0974F3358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44D0299-73EE-4ED1-BD33-4602A0ECB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97EB-5715-4BC9-8ADB-625E582769AE}" type="datetimeFigureOut">
              <a:rPr lang="fr-FR" smtClean="0"/>
              <a:t>16/04/2022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447D61-3DB9-456F-A497-0BED0499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8FF272-60B5-464C-B735-F0DF151EA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767C-7973-42CF-B285-111DE7D22F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89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9527537-C146-4572-91BD-47CF151B3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97EB-5715-4BC9-8ADB-625E582769AE}" type="datetimeFigureOut">
              <a:rPr lang="fr-FR" smtClean="0"/>
              <a:t>16/04/2022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9F68605-9185-40E3-9F7B-BA222B3E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C5BF3A-0AF5-4370-809C-197A82750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767C-7973-42CF-B285-111DE7D22F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308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ADEA0C-B324-4AA8-B0C9-5C248CB43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DE317D-AB4A-40CF-9C62-CDB239774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5EC415-8C19-435D-BFA7-3B6062521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5993FD-E2EA-43F0-827D-0B2AEA00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97EB-5715-4BC9-8ADB-625E582769AE}" type="datetimeFigureOut">
              <a:rPr lang="fr-FR" smtClean="0"/>
              <a:t>16/04/2022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BC625C-58DA-4D90-98C5-4B6964011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DC02B12-C4E0-444F-B364-19F13B6B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767C-7973-42CF-B285-111DE7D22F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75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82FE-DEF7-42AC-A91B-8757DC461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A3DEE27-9A35-45F2-9981-D867C90AC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96941C-6E4B-4B43-BE1C-83F98D738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C228CB-0607-4411-9986-E94D343E5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97EB-5715-4BC9-8ADB-625E582769AE}" type="datetimeFigureOut">
              <a:rPr lang="fr-FR" smtClean="0"/>
              <a:t>16/04/2022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6E3CE6-5FFD-402D-BC91-49B7AFE42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CD0DE6-928A-4CD0-A551-2A52005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767C-7973-42CF-B285-111DE7D22F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6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9510B67-840B-4434-98EE-BDF14AAFD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207386-7696-4338-8704-FC0D053D6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52795F-6800-4091-A684-2509955DC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797EB-5715-4BC9-8ADB-625E582769AE}" type="datetimeFigureOut">
              <a:rPr lang="fr-FR" smtClean="0"/>
              <a:t>16/04/2022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D307EE-E868-445D-8AC8-A2B47F947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A04401-C489-4F98-B4A0-D03EFFF92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8767C-7973-42CF-B285-111DE7D22F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40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27B6E46-59A4-45B7-882F-A7071E94B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23" t="-1" r="30769" b="20"/>
          <a:stretch/>
        </p:blipFill>
        <p:spPr>
          <a:xfrm>
            <a:off x="3770142" y="1282"/>
            <a:ext cx="4670473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88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15E8DFA-A543-426D-9A62-8A3D9299A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02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5350C01-9E25-4FC1-A3F4-5655626E5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58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DD9075BB-1CCC-4077-8D7C-9AA3A8979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42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B2CB32E-AEDA-4D5E-87E4-08BB93D3B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12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9C14906-B59A-47B4-ACC2-648E849C0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64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901B8D7-3775-473C-91B1-3FCE5C7D2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784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7301</TotalTime>
  <Words>0</Words>
  <Application>Microsoft Office PowerPoint</Application>
  <PresentationFormat>Grand écran</PresentationFormat>
  <Paragraphs>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marjorie peardet</dc:creator>
  <cp:lastModifiedBy>marjorie peardet</cp:lastModifiedBy>
  <cp:revision>1</cp:revision>
  <dcterms:created xsi:type="dcterms:W3CDTF">2022-04-16T08:37:50Z</dcterms:created>
  <dcterms:modified xsi:type="dcterms:W3CDTF">2022-04-21T10:19:00Z</dcterms:modified>
</cp:coreProperties>
</file>