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4"/>
  </p:sldMasterIdLst>
  <p:notesMasterIdLst>
    <p:notesMasterId r:id="rId24"/>
  </p:notesMasterIdLst>
  <p:handoutMasterIdLst>
    <p:handoutMasterId r:id="rId25"/>
  </p:handoutMasterIdLst>
  <p:sldIdLst>
    <p:sldId id="2561" r:id="rId5"/>
    <p:sldId id="2563" r:id="rId6"/>
    <p:sldId id="2572" r:id="rId7"/>
    <p:sldId id="2564" r:id="rId8"/>
    <p:sldId id="2565" r:id="rId9"/>
    <p:sldId id="2566" r:id="rId10"/>
    <p:sldId id="2567" r:id="rId11"/>
    <p:sldId id="2574" r:id="rId12"/>
    <p:sldId id="2568" r:id="rId13"/>
    <p:sldId id="2569" r:id="rId14"/>
    <p:sldId id="2570" r:id="rId15"/>
    <p:sldId id="2575" r:id="rId16"/>
    <p:sldId id="2581" r:id="rId17"/>
    <p:sldId id="2580" r:id="rId18"/>
    <p:sldId id="2579" r:id="rId19"/>
    <p:sldId id="2578" r:id="rId20"/>
    <p:sldId id="2577" r:id="rId21"/>
    <p:sldId id="2576" r:id="rId22"/>
    <p:sldId id="2573" r:id="rId23"/>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ésentation sur le Macvin du Jura" id="{DD045E72-DC9E-492B-92B3-1204B7BBAFED}">
          <p14:sldIdLst>
            <p14:sldId id="2561"/>
          </p14:sldIdLst>
        </p14:section>
        <p14:section name="Découverte du Macvin du Jura" id="{68418398-380C-4518-8EA8-4D68D512D128}">
          <p14:sldIdLst>
            <p14:sldId id="2563"/>
            <p14:sldId id="2572"/>
            <p14:sldId id="2564"/>
            <p14:sldId id="2565"/>
          </p14:sldIdLst>
        </p14:section>
        <p14:section name="Élaboration et caractéristiques du Macvin" id="{B73E6BE8-1BE2-425B-A36E-46B3915D61DA}">
          <p14:sldIdLst>
            <p14:sldId id="2566"/>
            <p14:sldId id="2567"/>
            <p14:sldId id="2574"/>
            <p14:sldId id="2568"/>
          </p14:sldIdLst>
        </p14:section>
        <p14:section name="Accords gastronomiques et usages du Macvin" id="{E5731104-97D0-40AE-B793-DEF844E9545C}">
          <p14:sldIdLst>
            <p14:sldId id="2569"/>
            <p14:sldId id="2570"/>
            <p14:sldId id="2575"/>
            <p14:sldId id="2581"/>
            <p14:sldId id="2580"/>
            <p14:sldId id="2579"/>
            <p14:sldId id="2578"/>
            <p14:sldId id="2577"/>
            <p14:sldId id="2576"/>
            <p14:sldId id="25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39A418-C943-DD85-ADF2-615A2809C342}" name="Michaele Watts" initials="mlw" userId="Michaele Watts" providerId="None"/>
  <p188:author id="{9941987A-41B7-49AC-EE6E-03F2D0BD95BA}" name="Daria Naidenov" initials="DN" userId="S::danaidenov@microsoft.com::ab38ab5f-bdf0-4774-ae5a-d2782abb2027" providerId="AD"/>
  <p188:author id="{05079B93-9652-6626-7181-414354FAD15D}" name="Sher Dionisio" initials="SD" userId="Sher Dionisio" providerId="None"/>
  <p188:author id="{85E8F9B2-02AC-6F6E-F5B6-AF53ED8A8312}" name="Lauren Weldy (ALLEGIS GROUP HOLDINGS INC)" initials="LW" userId="S::v-laweldy@microsoft.com::63f3cce1-6527-43d1-991c-7e8015c8c7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DBD9"/>
    <a:srgbClr val="FFE6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62" autoAdjust="0"/>
    <p:restoredTop sz="94749"/>
  </p:normalViewPr>
  <p:slideViewPr>
    <p:cSldViewPr showGuides="1">
      <p:cViewPr varScale="1">
        <p:scale>
          <a:sx n="70" d="100"/>
          <a:sy n="70" d="100"/>
        </p:scale>
        <p:origin x="276" y="52"/>
      </p:cViewPr>
      <p:guideLst>
        <p:guide orient="horz" pos="2160"/>
        <p:guide pos="3840"/>
      </p:guideLst>
    </p:cSldViewPr>
  </p:slideViewPr>
  <p:notesTextViewPr>
    <p:cViewPr>
      <p:scale>
        <a:sx n="1" d="1"/>
        <a:sy n="1" d="1"/>
      </p:scale>
      <p:origin x="0" y="0"/>
    </p:cViewPr>
  </p:notesTextViewPr>
  <p:sorterViewPr>
    <p:cViewPr>
      <p:scale>
        <a:sx n="1" d="1"/>
        <a:sy n="1" d="1"/>
      </p:scale>
      <p:origin x="0" y="-4500"/>
    </p:cViewPr>
  </p:sorterViewPr>
  <p:notesViewPr>
    <p:cSldViewPr>
      <p:cViewPr varScale="1">
        <p:scale>
          <a:sx n="87" d="100"/>
          <a:sy n="87" d="100"/>
        </p:scale>
        <p:origin x="700"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EBC95-C453-4D18-93AA-DCCB0077326D}"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D9FB58BA-F201-4EAF-A348-C9A6FD9B89DC}">
      <dgm:prSet/>
      <dgm:spPr/>
      <dgm:t>
        <a:bodyPr/>
        <a:lstStyle/>
        <a:p>
          <a:pPr>
            <a:lnSpc>
              <a:spcPct val="100000"/>
            </a:lnSpc>
            <a:defRPr b="1"/>
          </a:pPr>
          <a:r>
            <a:rPr lang="en-US" dirty="0"/>
            <a:t>Cépages </a:t>
          </a:r>
          <a:r>
            <a:rPr lang="en-US" dirty="0" err="1"/>
            <a:t>blancs</a:t>
          </a:r>
          <a:r>
            <a:rPr lang="en-US" dirty="0"/>
            <a:t> du </a:t>
          </a:r>
          <a:r>
            <a:rPr lang="en-US" dirty="0" err="1"/>
            <a:t>Macvin</a:t>
          </a:r>
          <a:endParaRPr lang="en-US" dirty="0"/>
        </a:p>
      </dgm:t>
    </dgm:pt>
    <dgm:pt modelId="{78C71ECD-AD85-417A-BD2D-8DEF83AA80D3}" type="parTrans" cxnId="{9A6D06B7-F5DB-4016-B3DD-D2E8C301ACC3}">
      <dgm:prSet/>
      <dgm:spPr/>
      <dgm:t>
        <a:bodyPr/>
        <a:lstStyle/>
        <a:p>
          <a:endParaRPr lang="en-US"/>
        </a:p>
      </dgm:t>
    </dgm:pt>
    <dgm:pt modelId="{17D51DF7-9027-4080-9989-A78090295355}" type="sibTrans" cxnId="{9A6D06B7-F5DB-4016-B3DD-D2E8C301ACC3}">
      <dgm:prSet/>
      <dgm:spPr/>
      <dgm:t>
        <a:bodyPr/>
        <a:lstStyle/>
        <a:p>
          <a:pPr>
            <a:lnSpc>
              <a:spcPct val="100000"/>
            </a:lnSpc>
            <a:defRPr b="1"/>
          </a:pPr>
          <a:endParaRPr lang="en-US"/>
        </a:p>
      </dgm:t>
    </dgm:pt>
    <dgm:pt modelId="{19DA9457-1A7A-4390-BB43-E15A33C93F6E}">
      <dgm:prSet/>
      <dgm:spPr/>
      <dgm:t>
        <a:bodyPr/>
        <a:lstStyle/>
        <a:p>
          <a:pPr>
            <a:lnSpc>
              <a:spcPct val="100000"/>
            </a:lnSpc>
          </a:pPr>
          <a:r>
            <a:rPr lang="en-US"/>
            <a:t>Chardonnay et Savagnin dominent avec des arômes fruités, ronds et des notes épicées complexes typiques du Jura.</a:t>
          </a:r>
        </a:p>
      </dgm:t>
    </dgm:pt>
    <dgm:pt modelId="{0C42CC33-9BBC-4686-86C1-5C77E9FDC382}" type="parTrans" cxnId="{D3B74EFE-97B2-4EBB-9D38-786BD9FBCB17}">
      <dgm:prSet/>
      <dgm:spPr/>
      <dgm:t>
        <a:bodyPr/>
        <a:lstStyle/>
        <a:p>
          <a:endParaRPr lang="en-US"/>
        </a:p>
      </dgm:t>
    </dgm:pt>
    <dgm:pt modelId="{7F9184F2-C0F4-4D62-9DEA-6702C0751962}" type="sibTrans" cxnId="{D3B74EFE-97B2-4EBB-9D38-786BD9FBCB17}">
      <dgm:prSet/>
      <dgm:spPr/>
      <dgm:t>
        <a:bodyPr/>
        <a:lstStyle/>
        <a:p>
          <a:endParaRPr lang="en-US"/>
        </a:p>
      </dgm:t>
    </dgm:pt>
    <dgm:pt modelId="{E0819D09-C219-4A02-BD55-A8915C7CCACA}">
      <dgm:prSet/>
      <dgm:spPr/>
      <dgm:t>
        <a:bodyPr/>
        <a:lstStyle/>
        <a:p>
          <a:pPr>
            <a:lnSpc>
              <a:spcPct val="100000"/>
            </a:lnSpc>
            <a:defRPr b="1"/>
          </a:pPr>
          <a:r>
            <a:rPr lang="en-US" dirty="0"/>
            <a:t>Cépages rouges</a:t>
          </a:r>
        </a:p>
      </dgm:t>
    </dgm:pt>
    <dgm:pt modelId="{A924292A-7DC9-4586-AD93-A7D5C7078807}" type="parTrans" cxnId="{A360BD46-CE3D-4421-BC34-E9B272DF84E5}">
      <dgm:prSet/>
      <dgm:spPr/>
      <dgm:t>
        <a:bodyPr/>
        <a:lstStyle/>
        <a:p>
          <a:endParaRPr lang="en-US"/>
        </a:p>
      </dgm:t>
    </dgm:pt>
    <dgm:pt modelId="{650451F2-3907-4E72-91CA-63FAD6969D7B}" type="sibTrans" cxnId="{A360BD46-CE3D-4421-BC34-E9B272DF84E5}">
      <dgm:prSet/>
      <dgm:spPr/>
      <dgm:t>
        <a:bodyPr/>
        <a:lstStyle/>
        <a:p>
          <a:pPr>
            <a:lnSpc>
              <a:spcPct val="100000"/>
            </a:lnSpc>
            <a:defRPr b="1"/>
          </a:pPr>
          <a:endParaRPr lang="en-US"/>
        </a:p>
      </dgm:t>
    </dgm:pt>
    <dgm:pt modelId="{30C7BF8B-DE5A-474E-95BD-B4CC9201E620}">
      <dgm:prSet/>
      <dgm:spPr/>
      <dgm:t>
        <a:bodyPr/>
        <a:lstStyle/>
        <a:p>
          <a:pPr>
            <a:lnSpc>
              <a:spcPct val="100000"/>
            </a:lnSpc>
          </a:pPr>
          <a:r>
            <a:rPr lang="en-US"/>
            <a:t>Poulsard, Trousseau et Pinot Noir apportent finesse, structure tannique et élégance aux Macvins rouges et rosés.</a:t>
          </a:r>
        </a:p>
      </dgm:t>
    </dgm:pt>
    <dgm:pt modelId="{B6D98C1B-9718-40EB-8A8D-7A19DB7C4CD4}" type="parTrans" cxnId="{56786D55-A419-4020-915C-63415492AE0A}">
      <dgm:prSet/>
      <dgm:spPr/>
      <dgm:t>
        <a:bodyPr/>
        <a:lstStyle/>
        <a:p>
          <a:endParaRPr lang="en-US"/>
        </a:p>
      </dgm:t>
    </dgm:pt>
    <dgm:pt modelId="{49EA5222-64D5-4EE3-B2DB-C2BF542E341B}" type="sibTrans" cxnId="{56786D55-A419-4020-915C-63415492AE0A}">
      <dgm:prSet/>
      <dgm:spPr/>
      <dgm:t>
        <a:bodyPr/>
        <a:lstStyle/>
        <a:p>
          <a:endParaRPr lang="en-US"/>
        </a:p>
      </dgm:t>
    </dgm:pt>
    <dgm:pt modelId="{58639395-2B4C-4124-8F42-0012E7FB58B7}">
      <dgm:prSet/>
      <dgm:spPr/>
      <dgm:t>
        <a:bodyPr/>
        <a:lstStyle/>
        <a:p>
          <a:pPr>
            <a:lnSpc>
              <a:spcPct val="100000"/>
            </a:lnSpc>
            <a:defRPr b="1"/>
          </a:pPr>
          <a:r>
            <a:rPr lang="en-US"/>
            <a:t>Diversité aromatique et stylistique</a:t>
          </a:r>
        </a:p>
      </dgm:t>
    </dgm:pt>
    <dgm:pt modelId="{7BE00A8B-0F4A-4DD5-B8E6-03B500C11894}" type="parTrans" cxnId="{410B4A5A-8DA6-4D79-9E6C-9E07751ACF52}">
      <dgm:prSet/>
      <dgm:spPr/>
      <dgm:t>
        <a:bodyPr/>
        <a:lstStyle/>
        <a:p>
          <a:endParaRPr lang="en-US"/>
        </a:p>
      </dgm:t>
    </dgm:pt>
    <dgm:pt modelId="{14BC5174-032E-44DD-9964-8FDBFE0F7C25}" type="sibTrans" cxnId="{410B4A5A-8DA6-4D79-9E6C-9E07751ACF52}">
      <dgm:prSet/>
      <dgm:spPr/>
      <dgm:t>
        <a:bodyPr/>
        <a:lstStyle/>
        <a:p>
          <a:endParaRPr lang="en-US"/>
        </a:p>
      </dgm:t>
    </dgm:pt>
    <dgm:pt modelId="{FC9CBFA4-4435-4675-9945-EDBEBAE1F2FE}">
      <dgm:prSet/>
      <dgm:spPr/>
      <dgm:t>
        <a:bodyPr/>
        <a:lstStyle/>
        <a:p>
          <a:pPr>
            <a:lnSpc>
              <a:spcPct val="100000"/>
            </a:lnSpc>
          </a:pPr>
          <a:r>
            <a:rPr lang="en-US"/>
            <a:t>Le choix des cépages offre une grande diversité de profils aromatiques, alliant tradition et savoir-faire artisanal.</a:t>
          </a:r>
        </a:p>
      </dgm:t>
    </dgm:pt>
    <dgm:pt modelId="{14EAA2FE-4D5A-454F-A356-3B19D068C096}" type="parTrans" cxnId="{8A3C273C-CF32-4C91-A67C-EE54A22A3775}">
      <dgm:prSet/>
      <dgm:spPr/>
      <dgm:t>
        <a:bodyPr/>
        <a:lstStyle/>
        <a:p>
          <a:endParaRPr lang="en-US"/>
        </a:p>
      </dgm:t>
    </dgm:pt>
    <dgm:pt modelId="{1F782839-850D-4B3B-9AF6-FE4E0769E5EC}" type="sibTrans" cxnId="{8A3C273C-CF32-4C91-A67C-EE54A22A3775}">
      <dgm:prSet/>
      <dgm:spPr/>
      <dgm:t>
        <a:bodyPr/>
        <a:lstStyle/>
        <a:p>
          <a:endParaRPr lang="en-US"/>
        </a:p>
      </dgm:t>
    </dgm:pt>
    <dgm:pt modelId="{835825CF-7BFD-4B10-95BD-56D50BC4AB29}" type="pres">
      <dgm:prSet presAssocID="{674EBC95-C453-4D18-93AA-DCCB0077326D}" presName="Root" presStyleCnt="0">
        <dgm:presLayoutVars>
          <dgm:dir/>
          <dgm:resizeHandles val="exact"/>
        </dgm:presLayoutVars>
      </dgm:prSet>
      <dgm:spPr/>
    </dgm:pt>
    <dgm:pt modelId="{18369D54-DB60-4944-993D-21B78E5119ED}" type="pres">
      <dgm:prSet presAssocID="{D9FB58BA-F201-4EAF-A348-C9A6FD9B89DC}" presName="Composite" presStyleCnt="0"/>
      <dgm:spPr/>
    </dgm:pt>
    <dgm:pt modelId="{AE8F0923-73FC-4298-B682-DC92E67FACCE}" type="pres">
      <dgm:prSet presAssocID="{D9FB58BA-F201-4EAF-A348-C9A6FD9B89DC}"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17853" r="14644" b="-4"/>
          <a:stretch/>
        </a:blipFill>
      </dgm:spPr>
      <dgm:extLst>
        <a:ext uri="{E40237B7-FDA0-4F09-8148-C483321AD2D9}">
          <dgm14:cNvPr xmlns:dgm14="http://schemas.microsoft.com/office/drawing/2010/diagram" id="0" name="" descr="Des grappes de raisins blancs, suspendues au vignoble, prêtes à être vendues. Mendoza, Argentine."/>
        </a:ext>
      </dgm:extLst>
    </dgm:pt>
    <dgm:pt modelId="{8A960681-E27D-4A47-A712-7433836BF2C1}" type="pres">
      <dgm:prSet presAssocID="{D9FB58BA-F201-4EAF-A348-C9A6FD9B89DC}" presName="Subtitle" presStyleLbl="revTx" presStyleIdx="0" presStyleCnt="6">
        <dgm:presLayoutVars>
          <dgm:chMax val="0"/>
          <dgm:bulletEnabled/>
        </dgm:presLayoutVars>
      </dgm:prSet>
      <dgm:spPr/>
    </dgm:pt>
    <dgm:pt modelId="{D07D9816-1DC0-4ADF-A2B8-EAA7F0E2E395}" type="pres">
      <dgm:prSet presAssocID="{D9FB58BA-F201-4EAF-A348-C9A6FD9B89DC}" presName="Description" presStyleLbl="revTx" presStyleIdx="1" presStyleCnt="6">
        <dgm:presLayoutVars>
          <dgm:bulletEnabled/>
        </dgm:presLayoutVars>
      </dgm:prSet>
      <dgm:spPr/>
    </dgm:pt>
    <dgm:pt modelId="{FC6EC661-F009-4716-A4F5-0A0A23788F3E}" type="pres">
      <dgm:prSet presAssocID="{17D51DF7-9027-4080-9989-A78090295355}" presName="sibTrans" presStyleLbl="sibTrans2D1" presStyleIdx="0" presStyleCnt="0"/>
      <dgm:spPr/>
    </dgm:pt>
    <dgm:pt modelId="{64A35CE7-BCD5-4E81-98B8-AEE30A4FEE79}" type="pres">
      <dgm:prSet presAssocID="{E0819D09-C219-4A02-BD55-A8915C7CCACA}" presName="Composite" presStyleCnt="0"/>
      <dgm:spPr/>
    </dgm:pt>
    <dgm:pt modelId="{34DCCC4D-1B74-46E4-9D13-04D88AA04818}" type="pres">
      <dgm:prSet presAssocID="{E0819D09-C219-4A02-BD55-A8915C7CCACA}"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t="3946" r="-10" b="29547"/>
          <a:stretch/>
        </a:blipFill>
      </dgm:spPr>
      <dgm:extLst>
        <a:ext uri="{E40237B7-FDA0-4F09-8148-C483321AD2D9}">
          <dgm14:cNvPr xmlns:dgm14="http://schemas.microsoft.com/office/drawing/2010/diagram" id="0" name="" descr="RÉGION DU CHIANTI"/>
        </a:ext>
      </dgm:extLst>
    </dgm:pt>
    <dgm:pt modelId="{56BF6C4A-46A1-45C5-A398-D9B51D8BCE06}" type="pres">
      <dgm:prSet presAssocID="{E0819D09-C219-4A02-BD55-A8915C7CCACA}" presName="Subtitle" presStyleLbl="revTx" presStyleIdx="2" presStyleCnt="6">
        <dgm:presLayoutVars>
          <dgm:chMax val="0"/>
          <dgm:bulletEnabled/>
        </dgm:presLayoutVars>
      </dgm:prSet>
      <dgm:spPr/>
    </dgm:pt>
    <dgm:pt modelId="{B986492D-4E78-45E8-8467-83D87F6419A2}" type="pres">
      <dgm:prSet presAssocID="{E0819D09-C219-4A02-BD55-A8915C7CCACA}" presName="Description" presStyleLbl="revTx" presStyleIdx="3" presStyleCnt="6">
        <dgm:presLayoutVars>
          <dgm:bulletEnabled/>
        </dgm:presLayoutVars>
      </dgm:prSet>
      <dgm:spPr/>
    </dgm:pt>
    <dgm:pt modelId="{3C403721-D4A3-41DA-AB06-EE2EF3B7C44B}" type="pres">
      <dgm:prSet presAssocID="{650451F2-3907-4E72-91CA-63FAD6969D7B}" presName="sibTrans" presStyleLbl="sibTrans2D1" presStyleIdx="0" presStyleCnt="0"/>
      <dgm:spPr/>
    </dgm:pt>
    <dgm:pt modelId="{E320F687-CFE0-410D-BAA1-69952F9E2F5D}" type="pres">
      <dgm:prSet presAssocID="{58639395-2B4C-4124-8F42-0012E7FB58B7}" presName="Composite" presStyleCnt="0"/>
      <dgm:spPr/>
    </dgm:pt>
    <dgm:pt modelId="{7F0872C3-13EC-435F-9AE7-692D4B0CF748}" type="pres">
      <dgm:prSet presAssocID="{58639395-2B4C-4124-8F42-0012E7FB58B7}"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33016" r="228" b="-9"/>
          <a:stretch/>
        </a:blipFill>
      </dgm:spPr>
      <dgm:extLst>
        <a:ext uri="{E40237B7-FDA0-4F09-8148-C483321AD2D9}">
          <dgm14:cNvPr xmlns:dgm14="http://schemas.microsoft.com/office/drawing/2010/diagram" id="0" name="" descr="Vin rouge et blanc avec des grappes de raisins disposées sur une vieille table en bois à Anzère, en Suisse"/>
        </a:ext>
      </dgm:extLst>
    </dgm:pt>
    <dgm:pt modelId="{827180BE-ED29-4772-9A72-542FBC4CE911}" type="pres">
      <dgm:prSet presAssocID="{58639395-2B4C-4124-8F42-0012E7FB58B7}" presName="Subtitle" presStyleLbl="revTx" presStyleIdx="4" presStyleCnt="6">
        <dgm:presLayoutVars>
          <dgm:chMax val="0"/>
          <dgm:bulletEnabled/>
        </dgm:presLayoutVars>
      </dgm:prSet>
      <dgm:spPr/>
    </dgm:pt>
    <dgm:pt modelId="{DD8596E7-5747-4A67-87A1-D8FD9FA74E1C}" type="pres">
      <dgm:prSet presAssocID="{58639395-2B4C-4124-8F42-0012E7FB58B7}" presName="Description" presStyleLbl="revTx" presStyleIdx="5" presStyleCnt="6">
        <dgm:presLayoutVars>
          <dgm:bulletEnabled/>
        </dgm:presLayoutVars>
      </dgm:prSet>
      <dgm:spPr/>
    </dgm:pt>
  </dgm:ptLst>
  <dgm:cxnLst>
    <dgm:cxn modelId="{ED78812D-855B-41B5-A7A8-83E93E8A7245}" type="presOf" srcId="{650451F2-3907-4E72-91CA-63FAD6969D7B}" destId="{3C403721-D4A3-41DA-AB06-EE2EF3B7C44B}" srcOrd="0" destOrd="0" presId="urn:microsoft.com/office/officeart/2024/3/layout/verticalVisualTextBlock1"/>
    <dgm:cxn modelId="{8A3C273C-CF32-4C91-A67C-EE54A22A3775}" srcId="{58639395-2B4C-4124-8F42-0012E7FB58B7}" destId="{FC9CBFA4-4435-4675-9945-EDBEBAE1F2FE}" srcOrd="0" destOrd="0" parTransId="{14EAA2FE-4D5A-454F-A356-3B19D068C096}" sibTransId="{1F782839-850D-4B3B-9AF6-FE4E0769E5EC}"/>
    <dgm:cxn modelId="{E009CB65-D23F-4ACF-BEFC-13ADE74A6B9B}" type="presOf" srcId="{D9FB58BA-F201-4EAF-A348-C9A6FD9B89DC}" destId="{8A960681-E27D-4A47-A712-7433836BF2C1}" srcOrd="0" destOrd="0" presId="urn:microsoft.com/office/officeart/2024/3/layout/verticalVisualTextBlock1"/>
    <dgm:cxn modelId="{A360BD46-CE3D-4421-BC34-E9B272DF84E5}" srcId="{674EBC95-C453-4D18-93AA-DCCB0077326D}" destId="{E0819D09-C219-4A02-BD55-A8915C7CCACA}" srcOrd="1" destOrd="0" parTransId="{A924292A-7DC9-4586-AD93-A7D5C7078807}" sibTransId="{650451F2-3907-4E72-91CA-63FAD6969D7B}"/>
    <dgm:cxn modelId="{A3427D6C-7342-4F9E-86BD-08F2EF250E8D}" type="presOf" srcId="{E0819D09-C219-4A02-BD55-A8915C7CCACA}" destId="{56BF6C4A-46A1-45C5-A398-D9B51D8BCE06}" srcOrd="0" destOrd="0" presId="urn:microsoft.com/office/officeart/2024/3/layout/verticalVisualTextBlock1"/>
    <dgm:cxn modelId="{F1E43073-5478-4E5A-B293-D4D2D10800D4}" type="presOf" srcId="{19DA9457-1A7A-4390-BB43-E15A33C93F6E}" destId="{D07D9816-1DC0-4ADF-A2B8-EAA7F0E2E395}" srcOrd="0" destOrd="0" presId="urn:microsoft.com/office/officeart/2024/3/layout/verticalVisualTextBlock1"/>
    <dgm:cxn modelId="{56786D55-A419-4020-915C-63415492AE0A}" srcId="{E0819D09-C219-4A02-BD55-A8915C7CCACA}" destId="{30C7BF8B-DE5A-474E-95BD-B4CC9201E620}" srcOrd="0" destOrd="0" parTransId="{B6D98C1B-9718-40EB-8A8D-7A19DB7C4CD4}" sibTransId="{49EA5222-64D5-4EE3-B2DB-C2BF542E341B}"/>
    <dgm:cxn modelId="{410B4A5A-8DA6-4D79-9E6C-9E07751ACF52}" srcId="{674EBC95-C453-4D18-93AA-DCCB0077326D}" destId="{58639395-2B4C-4124-8F42-0012E7FB58B7}" srcOrd="2" destOrd="0" parTransId="{7BE00A8B-0F4A-4DD5-B8E6-03B500C11894}" sibTransId="{14BC5174-032E-44DD-9964-8FDBFE0F7C25}"/>
    <dgm:cxn modelId="{7682697C-62DC-46B1-B130-678609E36984}" type="presOf" srcId="{58639395-2B4C-4124-8F42-0012E7FB58B7}" destId="{827180BE-ED29-4772-9A72-542FBC4CE911}" srcOrd="0" destOrd="0" presId="urn:microsoft.com/office/officeart/2024/3/layout/verticalVisualTextBlock1"/>
    <dgm:cxn modelId="{94A86B83-0E6D-4001-B15C-28F9E3850682}" type="presOf" srcId="{674EBC95-C453-4D18-93AA-DCCB0077326D}" destId="{835825CF-7BFD-4B10-95BD-56D50BC4AB29}" srcOrd="0" destOrd="0" presId="urn:microsoft.com/office/officeart/2024/3/layout/verticalVisualTextBlock1"/>
    <dgm:cxn modelId="{FDB12A9F-8463-474D-9ECC-55E4D9AF9DD1}" type="presOf" srcId="{30C7BF8B-DE5A-474E-95BD-B4CC9201E620}" destId="{B986492D-4E78-45E8-8467-83D87F6419A2}" srcOrd="0" destOrd="0" presId="urn:microsoft.com/office/officeart/2024/3/layout/verticalVisualTextBlock1"/>
    <dgm:cxn modelId="{9A6D06B7-F5DB-4016-B3DD-D2E8C301ACC3}" srcId="{674EBC95-C453-4D18-93AA-DCCB0077326D}" destId="{D9FB58BA-F201-4EAF-A348-C9A6FD9B89DC}" srcOrd="0" destOrd="0" parTransId="{78C71ECD-AD85-417A-BD2D-8DEF83AA80D3}" sibTransId="{17D51DF7-9027-4080-9989-A78090295355}"/>
    <dgm:cxn modelId="{3054FCBD-2F90-442E-8A78-9B6A8E5C1F55}" type="presOf" srcId="{FC9CBFA4-4435-4675-9945-EDBEBAE1F2FE}" destId="{DD8596E7-5747-4A67-87A1-D8FD9FA74E1C}" srcOrd="0" destOrd="0" presId="urn:microsoft.com/office/officeart/2024/3/layout/verticalVisualTextBlock1"/>
    <dgm:cxn modelId="{6FA75BE5-F74E-4F98-A67F-27FD654C9DA1}" type="presOf" srcId="{17D51DF7-9027-4080-9989-A78090295355}" destId="{FC6EC661-F009-4716-A4F5-0A0A23788F3E}" srcOrd="0" destOrd="0" presId="urn:microsoft.com/office/officeart/2024/3/layout/verticalVisualTextBlock1"/>
    <dgm:cxn modelId="{D3B74EFE-97B2-4EBB-9D38-786BD9FBCB17}" srcId="{D9FB58BA-F201-4EAF-A348-C9A6FD9B89DC}" destId="{19DA9457-1A7A-4390-BB43-E15A33C93F6E}" srcOrd="0" destOrd="0" parTransId="{0C42CC33-9BBC-4686-86C1-5C77E9FDC382}" sibTransId="{7F9184F2-C0F4-4D62-9DEA-6702C0751962}"/>
    <dgm:cxn modelId="{F151DAEB-8E2F-44C3-94A7-4F3D3D9D9DDE}" type="presParOf" srcId="{835825CF-7BFD-4B10-95BD-56D50BC4AB29}" destId="{18369D54-DB60-4944-993D-21B78E5119ED}" srcOrd="0" destOrd="0" presId="urn:microsoft.com/office/officeart/2024/3/layout/verticalVisualTextBlock1"/>
    <dgm:cxn modelId="{D8EBF361-AA1B-443A-8FE6-A3F83C8C8308}" type="presParOf" srcId="{18369D54-DB60-4944-993D-21B78E5119ED}" destId="{AE8F0923-73FC-4298-B682-DC92E67FACCE}" srcOrd="0" destOrd="0" presId="urn:microsoft.com/office/officeart/2024/3/layout/verticalVisualTextBlock1"/>
    <dgm:cxn modelId="{A0A7B582-704B-403A-AB51-619C27A856EC}" type="presParOf" srcId="{18369D54-DB60-4944-993D-21B78E5119ED}" destId="{8A960681-E27D-4A47-A712-7433836BF2C1}" srcOrd="1" destOrd="0" presId="urn:microsoft.com/office/officeart/2024/3/layout/verticalVisualTextBlock1"/>
    <dgm:cxn modelId="{2D0BA559-FCAD-4B7C-9A23-52AF1E6113D2}" type="presParOf" srcId="{18369D54-DB60-4944-993D-21B78E5119ED}" destId="{D07D9816-1DC0-4ADF-A2B8-EAA7F0E2E395}" srcOrd="2" destOrd="0" presId="urn:microsoft.com/office/officeart/2024/3/layout/verticalVisualTextBlock1"/>
    <dgm:cxn modelId="{D10B8B73-CFE2-4DC3-9F4B-C51CF45BBDB0}" type="presParOf" srcId="{835825CF-7BFD-4B10-95BD-56D50BC4AB29}" destId="{FC6EC661-F009-4716-A4F5-0A0A23788F3E}" srcOrd="1" destOrd="0" presId="urn:microsoft.com/office/officeart/2024/3/layout/verticalVisualTextBlock1"/>
    <dgm:cxn modelId="{96A0FB2F-EBBA-4DA2-AA99-3DF260C6F7C7}" type="presParOf" srcId="{835825CF-7BFD-4B10-95BD-56D50BC4AB29}" destId="{64A35CE7-BCD5-4E81-98B8-AEE30A4FEE79}" srcOrd="2" destOrd="0" presId="urn:microsoft.com/office/officeart/2024/3/layout/verticalVisualTextBlock1"/>
    <dgm:cxn modelId="{810F541D-5406-4708-AEA8-A35D4F6687B6}" type="presParOf" srcId="{64A35CE7-BCD5-4E81-98B8-AEE30A4FEE79}" destId="{34DCCC4D-1B74-46E4-9D13-04D88AA04818}" srcOrd="0" destOrd="0" presId="urn:microsoft.com/office/officeart/2024/3/layout/verticalVisualTextBlock1"/>
    <dgm:cxn modelId="{D64F3E44-4808-40B2-95F1-DFA91B7F5C3D}" type="presParOf" srcId="{64A35CE7-BCD5-4E81-98B8-AEE30A4FEE79}" destId="{56BF6C4A-46A1-45C5-A398-D9B51D8BCE06}" srcOrd="1" destOrd="0" presId="urn:microsoft.com/office/officeart/2024/3/layout/verticalVisualTextBlock1"/>
    <dgm:cxn modelId="{CE1DFBF7-AC33-4939-8BB1-A4DE769D67CE}" type="presParOf" srcId="{64A35CE7-BCD5-4E81-98B8-AEE30A4FEE79}" destId="{B986492D-4E78-45E8-8467-83D87F6419A2}" srcOrd="2" destOrd="0" presId="urn:microsoft.com/office/officeart/2024/3/layout/verticalVisualTextBlock1"/>
    <dgm:cxn modelId="{DE19F61B-E634-407B-93D9-C5D4C88B1E71}" type="presParOf" srcId="{835825CF-7BFD-4B10-95BD-56D50BC4AB29}" destId="{3C403721-D4A3-41DA-AB06-EE2EF3B7C44B}" srcOrd="3" destOrd="0" presId="urn:microsoft.com/office/officeart/2024/3/layout/verticalVisualTextBlock1"/>
    <dgm:cxn modelId="{C161A4FB-17DD-4D1B-B68A-CD2332BA99D9}" type="presParOf" srcId="{835825CF-7BFD-4B10-95BD-56D50BC4AB29}" destId="{E320F687-CFE0-410D-BAA1-69952F9E2F5D}" srcOrd="4" destOrd="0" presId="urn:microsoft.com/office/officeart/2024/3/layout/verticalVisualTextBlock1"/>
    <dgm:cxn modelId="{CE53BD97-E232-4D55-B4B0-116DA3754B3A}" type="presParOf" srcId="{E320F687-CFE0-410D-BAA1-69952F9E2F5D}" destId="{7F0872C3-13EC-435F-9AE7-692D4B0CF748}" srcOrd="0" destOrd="0" presId="urn:microsoft.com/office/officeart/2024/3/layout/verticalVisualTextBlock1"/>
    <dgm:cxn modelId="{A22D7ADF-AD9B-4385-8224-E83B4756AE3A}" type="presParOf" srcId="{E320F687-CFE0-410D-BAA1-69952F9E2F5D}" destId="{827180BE-ED29-4772-9A72-542FBC4CE911}" srcOrd="1" destOrd="0" presId="urn:microsoft.com/office/officeart/2024/3/layout/verticalVisualTextBlock1"/>
    <dgm:cxn modelId="{7F53A775-1DC3-4D15-B126-FA1C91CB685C}" type="presParOf" srcId="{E320F687-CFE0-410D-BAA1-69952F9E2F5D}" destId="{DD8596E7-5747-4A67-87A1-D8FD9FA74E1C}"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F0923-73FC-4298-B682-DC92E67FACCE}">
      <dsp:nvSpPr>
        <dsp:cNvPr id="0" name=""/>
        <dsp:cNvSpPr/>
      </dsp:nvSpPr>
      <dsp:spPr>
        <a:xfrm>
          <a:off x="0" y="0"/>
          <a:ext cx="1496134" cy="149613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17853" r="14644" b="-4"/>
          <a:stretch/>
        </a:blipFill>
        <a:ln>
          <a:noFill/>
        </a:ln>
        <a:effectLst/>
      </dsp:spPr>
      <dsp:style>
        <a:lnRef idx="0">
          <a:scrgbClr r="0" g="0" b="0"/>
        </a:lnRef>
        <a:fillRef idx="3">
          <a:scrgbClr r="0" g="0" b="0"/>
        </a:fillRef>
        <a:effectRef idx="2">
          <a:scrgbClr r="0" g="0" b="0"/>
        </a:effectRef>
        <a:fontRef idx="minor">
          <a:schemeClr val="lt1"/>
        </a:fontRef>
      </dsp:style>
    </dsp:sp>
    <dsp:sp modelId="{8A960681-E27D-4A47-A712-7433836BF2C1}">
      <dsp:nvSpPr>
        <dsp:cNvPr id="0" name=""/>
        <dsp:cNvSpPr/>
      </dsp:nvSpPr>
      <dsp:spPr>
        <a:xfrm>
          <a:off x="1676134" y="0"/>
          <a:ext cx="9449067" cy="37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Cépages </a:t>
          </a:r>
          <a:r>
            <a:rPr lang="en-US" sz="1800" kern="1200" dirty="0" err="1"/>
            <a:t>blancs</a:t>
          </a:r>
          <a:r>
            <a:rPr lang="en-US" sz="1800" kern="1200" dirty="0"/>
            <a:t> du </a:t>
          </a:r>
          <a:r>
            <a:rPr lang="en-US" sz="1800" kern="1200" dirty="0" err="1"/>
            <a:t>Macvin</a:t>
          </a:r>
          <a:endParaRPr lang="en-US" sz="1800" kern="1200" dirty="0"/>
        </a:p>
      </dsp:txBody>
      <dsp:txXfrm>
        <a:off x="1676134" y="0"/>
        <a:ext cx="9449067" cy="376489"/>
      </dsp:txXfrm>
    </dsp:sp>
    <dsp:sp modelId="{D07D9816-1DC0-4ADF-A2B8-EAA7F0E2E395}">
      <dsp:nvSpPr>
        <dsp:cNvPr id="0" name=""/>
        <dsp:cNvSpPr/>
      </dsp:nvSpPr>
      <dsp:spPr>
        <a:xfrm>
          <a:off x="1676134" y="376489"/>
          <a:ext cx="9449067" cy="111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Chardonnay et Savagnin dominent avec des arômes fruités, ronds et des notes épicées complexes typiques du Jura.</a:t>
          </a:r>
        </a:p>
      </dsp:txBody>
      <dsp:txXfrm>
        <a:off x="1676134" y="376489"/>
        <a:ext cx="9449067" cy="1119645"/>
      </dsp:txXfrm>
    </dsp:sp>
    <dsp:sp modelId="{34DCCC4D-1B74-46E4-9D13-04D88AA04818}">
      <dsp:nvSpPr>
        <dsp:cNvPr id="0" name=""/>
        <dsp:cNvSpPr/>
      </dsp:nvSpPr>
      <dsp:spPr>
        <a:xfrm>
          <a:off x="0" y="1615825"/>
          <a:ext cx="1496134" cy="149613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t="3946" r="-10" b="29547"/>
          <a:stretch/>
        </a:blipFill>
        <a:ln>
          <a:noFill/>
        </a:ln>
        <a:effectLst/>
      </dsp:spPr>
      <dsp:style>
        <a:lnRef idx="0">
          <a:scrgbClr r="0" g="0" b="0"/>
        </a:lnRef>
        <a:fillRef idx="3">
          <a:scrgbClr r="0" g="0" b="0"/>
        </a:fillRef>
        <a:effectRef idx="2">
          <a:scrgbClr r="0" g="0" b="0"/>
        </a:effectRef>
        <a:fontRef idx="minor">
          <a:schemeClr val="lt1"/>
        </a:fontRef>
      </dsp:style>
    </dsp:sp>
    <dsp:sp modelId="{56BF6C4A-46A1-45C5-A398-D9B51D8BCE06}">
      <dsp:nvSpPr>
        <dsp:cNvPr id="0" name=""/>
        <dsp:cNvSpPr/>
      </dsp:nvSpPr>
      <dsp:spPr>
        <a:xfrm>
          <a:off x="1676134" y="1615825"/>
          <a:ext cx="9449067" cy="37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t>Cépages rouges</a:t>
          </a:r>
        </a:p>
      </dsp:txBody>
      <dsp:txXfrm>
        <a:off x="1676134" y="1615825"/>
        <a:ext cx="9449067" cy="376489"/>
      </dsp:txXfrm>
    </dsp:sp>
    <dsp:sp modelId="{B986492D-4E78-45E8-8467-83D87F6419A2}">
      <dsp:nvSpPr>
        <dsp:cNvPr id="0" name=""/>
        <dsp:cNvSpPr/>
      </dsp:nvSpPr>
      <dsp:spPr>
        <a:xfrm>
          <a:off x="1676134" y="1992314"/>
          <a:ext cx="9449067" cy="111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Poulsard, Trousseau et Pinot Noir apportent finesse, structure tannique et élégance aux Macvins rouges et rosés.</a:t>
          </a:r>
        </a:p>
      </dsp:txBody>
      <dsp:txXfrm>
        <a:off x="1676134" y="1992314"/>
        <a:ext cx="9449067" cy="1119645"/>
      </dsp:txXfrm>
    </dsp:sp>
    <dsp:sp modelId="{7F0872C3-13EC-435F-9AE7-692D4B0CF748}">
      <dsp:nvSpPr>
        <dsp:cNvPr id="0" name=""/>
        <dsp:cNvSpPr/>
      </dsp:nvSpPr>
      <dsp:spPr>
        <a:xfrm>
          <a:off x="0" y="3231650"/>
          <a:ext cx="1496134" cy="149613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33016" r="228" b="-9"/>
          <a:stretch/>
        </a:blipFill>
        <a:ln>
          <a:noFill/>
        </a:ln>
        <a:effectLst/>
      </dsp:spPr>
      <dsp:style>
        <a:lnRef idx="0">
          <a:scrgbClr r="0" g="0" b="0"/>
        </a:lnRef>
        <a:fillRef idx="3">
          <a:scrgbClr r="0" g="0" b="0"/>
        </a:fillRef>
        <a:effectRef idx="2">
          <a:scrgbClr r="0" g="0" b="0"/>
        </a:effectRef>
        <a:fontRef idx="minor">
          <a:schemeClr val="lt1"/>
        </a:fontRef>
      </dsp:style>
    </dsp:sp>
    <dsp:sp modelId="{827180BE-ED29-4772-9A72-542FBC4CE911}">
      <dsp:nvSpPr>
        <dsp:cNvPr id="0" name=""/>
        <dsp:cNvSpPr/>
      </dsp:nvSpPr>
      <dsp:spPr>
        <a:xfrm>
          <a:off x="1676134" y="3231650"/>
          <a:ext cx="9449067" cy="376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Diversité aromatique et stylistique</a:t>
          </a:r>
        </a:p>
      </dsp:txBody>
      <dsp:txXfrm>
        <a:off x="1676134" y="3231650"/>
        <a:ext cx="9449067" cy="376489"/>
      </dsp:txXfrm>
    </dsp:sp>
    <dsp:sp modelId="{DD8596E7-5747-4A67-87A1-D8FD9FA74E1C}">
      <dsp:nvSpPr>
        <dsp:cNvPr id="0" name=""/>
        <dsp:cNvSpPr/>
      </dsp:nvSpPr>
      <dsp:spPr>
        <a:xfrm>
          <a:off x="1676134" y="3608139"/>
          <a:ext cx="9449067" cy="1119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Le choix des cépages offre une grande diversité de profils aromatiques, alliant tradition et savoir-faire artisanal.</a:t>
          </a:r>
        </a:p>
      </dsp:txBody>
      <dsp:txXfrm>
        <a:off x="1676134" y="3608139"/>
        <a:ext cx="9449067" cy="1119645"/>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1FFB14B2-CD52-9E84-B3E7-49A90F3A72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ce réservé de la date 2">
            <a:extLst>
              <a:ext uri="{FF2B5EF4-FFF2-40B4-BE49-F238E27FC236}">
                <a16:creationId xmlns:a16="http://schemas.microsoft.com/office/drawing/2014/main" id="{76DAE5F9-C39F-2ECF-0C06-D0122807D4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223FF85-4E34-4546-B772-76DFA4A6051B}" type="datetimeFigureOut">
              <a:rPr lang="en-US" smtClean="0"/>
              <a:t>3/22/2026</a:t>
            </a:fld>
            <a:endParaRPr lang="en-US"/>
          </a:p>
        </p:txBody>
      </p:sp>
      <p:sp>
        <p:nvSpPr>
          <p:cNvPr id="4" name="Espace réservé du pied de page 3">
            <a:extLst>
              <a:ext uri="{FF2B5EF4-FFF2-40B4-BE49-F238E27FC236}">
                <a16:creationId xmlns:a16="http://schemas.microsoft.com/office/drawing/2014/main" id="{D37F3243-F9C0-85BE-2E9C-191F612CFE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Espace réservé du numéro de diapositive 4">
            <a:extLst>
              <a:ext uri="{FF2B5EF4-FFF2-40B4-BE49-F238E27FC236}">
                <a16:creationId xmlns:a16="http://schemas.microsoft.com/office/drawing/2014/main" id="{6CEBE2E3-8654-B63F-B7D6-9549069476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BF7180-4EDD-4E08-9775-7398C11D66ED}" type="slidenum">
              <a:rPr lang="en-US" smtClean="0"/>
              <a:t>‹N°›</a:t>
            </a:fld>
            <a:endParaRPr lang="en-US"/>
          </a:p>
        </p:txBody>
      </p:sp>
    </p:spTree>
    <p:extLst>
      <p:ext uri="{BB962C8B-B14F-4D97-AF65-F5344CB8AC3E}">
        <p14:creationId xmlns:p14="http://schemas.microsoft.com/office/powerpoint/2010/main" val="281214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B5CC398-6116-4BD2-9FAD-9822FDA158BE}" type="datetimeFigureOut">
              <a:rPr lang="en-US" smtClean="0"/>
              <a:t>3/22/2026</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8EFF46E-6B43-41F9-9272-B566D03A251C}" type="slidenum">
              <a:rPr lang="en-US" smtClean="0"/>
              <a:t>‹N°›</a:t>
            </a:fld>
            <a:endParaRPr lang="en-US"/>
          </a:p>
        </p:txBody>
      </p:sp>
    </p:spTree>
    <p:extLst>
      <p:ext uri="{BB962C8B-B14F-4D97-AF65-F5344CB8AC3E}">
        <p14:creationId xmlns:p14="http://schemas.microsoft.com/office/powerpoint/2010/main" val="1916440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 contenu généré par l’IA peut être incorrect.
---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1</a:t>
            </a:fld>
            <a:endParaRPr lang="en-US"/>
          </a:p>
        </p:txBody>
      </p:sp>
    </p:spTree>
    <p:extLst>
      <p:ext uri="{BB962C8B-B14F-4D97-AF65-F5344CB8AC3E}">
        <p14:creationId xmlns:p14="http://schemas.microsoft.com/office/powerpoint/2010/main" val="3913275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Accords mets et Macvin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10</a:t>
            </a:fld>
            <a:endParaRPr lang="en-US"/>
          </a:p>
        </p:txBody>
      </p:sp>
    </p:spTree>
    <p:extLst>
      <p:ext uri="{BB962C8B-B14F-4D97-AF65-F5344CB8AC3E}">
        <p14:creationId xmlns:p14="http://schemas.microsoft.com/office/powerpoint/2010/main" val="3499935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Grâce à sa richesse aromatique et à son équilibre subtil entre douceur et intensité alcoolique, le Macvin du Jura se prête à une grande variété d’accords gastronomiques. En apéritif, servi bien frais, il charme par sa rondeur et ses arômes généreux, constituant une alternative originale aux vins doux naturels ou aux spiritueux classiques. Il accompagne particulièrement bien les mets sucrés-salés, comme le melon au jambon fumé, ou encore certaines entrées raffinées telles que le foie gras poêlé ou mi‑cuit. Ses notes de miel et d’épices trouvent également un écho intéressant auprès de fromages à pâte persillée tels que le Bleu d’Auvergne ou le Roquefort, créant un contraste harmonieux entre puissance et douceur. En dessert, le Macvin excelle aux côtés de préparations chocolatées, de pâtisseries aux fruits secs ou d’entremets parfumés à la vanille, au caramel, ou aux agrumes confits. Il peut aussi être utilisé comme ingrédient culinaire, par exemple pour déglacer une sauce ou parfumer un caramel destiné à accompagner un foie gras ou un dessert fruité. Son caractère polyvalent lui permet d’être apprécié en de nombreuses occasions, qu’il s’agisse d’un repas festif, d’une dégustation œnologique ou simplement d’un moment de convivialité. Sa capacité à révéler différents aspects de son bouquet en fonction des mets qui l’accompagnent en fait un partenaire gastronomique de choix pour les amateurs de vins expressifs et généreux. En somme, le Macvin du Jura se savoure aussi bien seul que mis en valeur auprès de mets élaborés, offrant à chaque combinaison une expérience culinaire distinctive et raffinée.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11</a:t>
            </a:fld>
            <a:endParaRPr lang="en-US"/>
          </a:p>
        </p:txBody>
      </p:sp>
    </p:spTree>
    <p:extLst>
      <p:ext uri="{BB962C8B-B14F-4D97-AF65-F5344CB8AC3E}">
        <p14:creationId xmlns:p14="http://schemas.microsoft.com/office/powerpoint/2010/main" val="337336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C0970-D039-6193-B304-020655B63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DC1A-4E59-6805-F368-05A7717DB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5D2C2-4E43-9F75-6FFF-6BB4253F032A}"/>
              </a:ext>
            </a:extLst>
          </p:cNvPr>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Accords mets et Macvin
</a:t>
            </a:r>
          </a:p>
        </p:txBody>
      </p:sp>
      <p:sp>
        <p:nvSpPr>
          <p:cNvPr id="4" name="Slide Number Placeholder 3">
            <a:extLst>
              <a:ext uri="{FF2B5EF4-FFF2-40B4-BE49-F238E27FC236}">
                <a16:creationId xmlns:a16="http://schemas.microsoft.com/office/drawing/2014/main" id="{530E5CA1-C896-4676-F07A-F10CEF07BA5D}"/>
              </a:ext>
            </a:extLst>
          </p:cNvPr>
          <p:cNvSpPr>
            <a:spLocks noGrp="1"/>
          </p:cNvSpPr>
          <p:nvPr>
            <p:ph type="sldNum" sz="quarter" idx="5"/>
          </p:nvPr>
        </p:nvSpPr>
        <p:spPr/>
        <p:txBody>
          <a:bodyPr/>
          <a:lstStyle/>
          <a:p>
            <a:pPr rtl="0"/>
            <a:fld id="{38EFF46E-6B43-41F9-9272-B566D03A251C}" type="slidenum">
              <a:rPr lang="en-US" smtClean="0"/>
              <a:t>12</a:t>
            </a:fld>
            <a:endParaRPr lang="en-US"/>
          </a:p>
        </p:txBody>
      </p:sp>
    </p:spTree>
    <p:extLst>
      <p:ext uri="{BB962C8B-B14F-4D97-AF65-F5344CB8AC3E}">
        <p14:creationId xmlns:p14="http://schemas.microsoft.com/office/powerpoint/2010/main" val="434075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17D9E-0CC0-34D9-2D26-467B5FDAA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B2316-CE4A-B5ED-DC62-0FB7C51AF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77726-D3DC-759F-075D-6CA2CE41CA17}"/>
              </a:ext>
            </a:extLst>
          </p:cNvPr>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Grâce à sa richesse aromatique et à son équilibre subtil entre douceur et intensité alcoolique, le Macvin du Jura se prête à une grande variété d’accords gastronomiques. En apéritif, servi bien frais, il charme par sa rondeur et ses arômes généreux, constituant une alternative originale aux vins doux naturels ou aux spiritueux classiques. Il accompagne particulièrement bien les mets sucrés-salés, comme le melon au jambon fumé, ou encore certaines entrées raffinées telles que le foie gras poêlé ou mi‑cuit. Ses notes de miel et d’épices trouvent également un écho intéressant auprès de fromages à pâte persillée tels que le Bleu d’Auvergne ou le Roquefort, créant un contraste harmonieux entre puissance et douceur. En dessert, le Macvin excelle aux côtés de préparations chocolatées, de pâtisseries aux fruits secs ou d’entremets parfumés à la vanille, au caramel, ou aux agrumes confits. Il peut aussi être utilisé comme ingrédient culinaire, par exemple pour déglacer une sauce ou parfumer un caramel destiné à accompagner un foie gras ou un dessert fruité. Son caractère polyvalent lui permet d’être apprécié en de nombreuses occasions, qu’il s’agisse d’un repas festif, d’une dégustation œnologique ou simplement d’un moment de convivialité. Sa capacité à révéler différents aspects de son bouquet en fonction des mets qui l’accompagnent en fait un partenaire gastronomique de choix pour les amateurs de vins expressifs et généreux. En somme, le Macvin du Jura se savoure aussi bien seul que mis en valeur auprès de mets élaborés, offrant à chaque combinaison une expérience culinaire distinctive et raffinée.
</a:t>
            </a:r>
          </a:p>
        </p:txBody>
      </p:sp>
      <p:sp>
        <p:nvSpPr>
          <p:cNvPr id="4" name="Slide Number Placeholder 3">
            <a:extLst>
              <a:ext uri="{FF2B5EF4-FFF2-40B4-BE49-F238E27FC236}">
                <a16:creationId xmlns:a16="http://schemas.microsoft.com/office/drawing/2014/main" id="{276A3B7B-AE62-4CE1-AF7A-3A977B7DE2D5}"/>
              </a:ext>
            </a:extLst>
          </p:cNvPr>
          <p:cNvSpPr>
            <a:spLocks noGrp="1"/>
          </p:cNvSpPr>
          <p:nvPr>
            <p:ph type="sldNum" sz="quarter" idx="5"/>
          </p:nvPr>
        </p:nvSpPr>
        <p:spPr/>
        <p:txBody>
          <a:bodyPr/>
          <a:lstStyle/>
          <a:p>
            <a:pPr rtl="0"/>
            <a:fld id="{38EFF46E-6B43-41F9-9272-B566D03A251C}" type="slidenum">
              <a:rPr lang="en-US" smtClean="0"/>
              <a:t>13</a:t>
            </a:fld>
            <a:endParaRPr lang="en-US"/>
          </a:p>
        </p:txBody>
      </p:sp>
    </p:spTree>
    <p:extLst>
      <p:ext uri="{BB962C8B-B14F-4D97-AF65-F5344CB8AC3E}">
        <p14:creationId xmlns:p14="http://schemas.microsoft.com/office/powerpoint/2010/main" val="232791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02BEC-6DB8-EC67-2DFB-21DDD99B8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6B4FE-E0B1-FEEA-7A1E-7B0EDDEADA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2F5FD-FCFF-2F36-B4BB-5AAC4AB7482B}"/>
              </a:ext>
            </a:extLst>
          </p:cNvPr>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Grâce à sa richesse aromatique et à son équilibre subtil entre douceur et intensité alcoolique, le Macvin du Jura se prête à une grande variété d’accords gastronomiques. En apéritif, servi bien frais, il charme par sa rondeur et ses arômes généreux, constituant une alternative originale aux vins doux naturels ou aux spiritueux classiques. Il accompagne particulièrement bien les mets sucrés-salés, comme le melon au jambon fumé, ou encore certaines entrées raffinées telles que le foie gras poêlé ou mi‑cuit. Ses notes de miel et d’épices trouvent également un écho intéressant auprès de fromages à pâte persillée tels que le Bleu d’Auvergne ou le Roquefort, créant un contraste harmonieux entre puissance et douceur. En dessert, le Macvin excelle aux côtés de préparations chocolatées, de pâtisseries aux fruits secs ou d’entremets parfumés à la vanille, au caramel, ou aux agrumes confits. Il peut aussi être utilisé comme ingrédient culinaire, par exemple pour déglacer une sauce ou parfumer un caramel destiné à accompagner un foie gras ou un dessert fruité. Son caractère polyvalent lui permet d’être apprécié en de nombreuses occasions, qu’il s’agisse d’un repas festif, d’une dégustation œnologique ou simplement d’un moment de convivialité. Sa capacité à révéler différents aspects de son bouquet en fonction des mets qui l’accompagnent en fait un partenaire gastronomique de choix pour les amateurs de vins expressifs et généreux. En somme, le Macvin du Jura se savoure aussi bien seul que mis en valeur auprès de mets élaborés, offrant à chaque combinaison une expérience culinaire distinctive et raffinée.
</a:t>
            </a:r>
          </a:p>
        </p:txBody>
      </p:sp>
      <p:sp>
        <p:nvSpPr>
          <p:cNvPr id="4" name="Slide Number Placeholder 3">
            <a:extLst>
              <a:ext uri="{FF2B5EF4-FFF2-40B4-BE49-F238E27FC236}">
                <a16:creationId xmlns:a16="http://schemas.microsoft.com/office/drawing/2014/main" id="{F249E258-0921-297E-4758-526DAA7652A2}"/>
              </a:ext>
            </a:extLst>
          </p:cNvPr>
          <p:cNvSpPr>
            <a:spLocks noGrp="1"/>
          </p:cNvSpPr>
          <p:nvPr>
            <p:ph type="sldNum" sz="quarter" idx="5"/>
          </p:nvPr>
        </p:nvSpPr>
        <p:spPr/>
        <p:txBody>
          <a:bodyPr/>
          <a:lstStyle/>
          <a:p>
            <a:pPr rtl="0"/>
            <a:fld id="{38EFF46E-6B43-41F9-9272-B566D03A251C}" type="slidenum">
              <a:rPr lang="en-US" smtClean="0"/>
              <a:t>14</a:t>
            </a:fld>
            <a:endParaRPr lang="en-US"/>
          </a:p>
        </p:txBody>
      </p:sp>
    </p:spTree>
    <p:extLst>
      <p:ext uri="{BB962C8B-B14F-4D97-AF65-F5344CB8AC3E}">
        <p14:creationId xmlns:p14="http://schemas.microsoft.com/office/powerpoint/2010/main" val="100164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2CF45-79B4-58FB-8DD7-CC8136BBE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CF6C6-6748-20EF-5A14-0AB1F4ED1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777CE-BD58-7065-B0A1-5915D38C1DD6}"/>
              </a:ext>
            </a:extLst>
          </p:cNvPr>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Grâce à sa richesse aromatique et à son équilibre subtil entre douceur et intensité alcoolique, le Macvin du Jura se prête à une grande variété d’accords gastronomiques. En apéritif, servi bien frais, il charme par sa rondeur et ses arômes généreux, constituant une alternative originale aux vins doux naturels ou aux spiritueux classiques. Il accompagne particulièrement bien les mets sucrés-salés, comme le melon au jambon fumé, ou encore certaines entrées raffinées telles que le foie gras poêlé ou mi‑cuit. Ses notes de miel et d’épices trouvent également un écho intéressant auprès de fromages à pâte persillée tels que le Bleu d’Auvergne ou le Roquefort, créant un contraste harmonieux entre puissance et douceur. En dessert, le Macvin excelle aux côtés de préparations chocolatées, de pâtisseries aux fruits secs ou d’entremets parfumés à la vanille, au caramel, ou aux agrumes confits. Il peut aussi être utilisé comme ingrédient culinaire, par exemple pour déglacer une sauce ou parfumer un caramel destiné à accompagner un foie gras ou un dessert fruité. Son caractère polyvalent lui permet d’être apprécié en de nombreuses occasions, qu’il s’agisse d’un repas festif, d’une dégustation œnologique ou simplement d’un moment de convivialité. Sa capacité à révéler différents aspects de son bouquet en fonction des mets qui l’accompagnent en fait un partenaire gastronomique de choix pour les amateurs de vins expressifs et généreux. En somme, le Macvin du Jura se savoure aussi bien seul que mis en valeur auprès de mets élaborés, offrant à chaque combinaison une expérience culinaire distinctive et raffinée.
</a:t>
            </a:r>
          </a:p>
        </p:txBody>
      </p:sp>
      <p:sp>
        <p:nvSpPr>
          <p:cNvPr id="4" name="Slide Number Placeholder 3">
            <a:extLst>
              <a:ext uri="{FF2B5EF4-FFF2-40B4-BE49-F238E27FC236}">
                <a16:creationId xmlns:a16="http://schemas.microsoft.com/office/drawing/2014/main" id="{3B6EF4FC-6ED7-E593-0EFD-0E1921836A6D}"/>
              </a:ext>
            </a:extLst>
          </p:cNvPr>
          <p:cNvSpPr>
            <a:spLocks noGrp="1"/>
          </p:cNvSpPr>
          <p:nvPr>
            <p:ph type="sldNum" sz="quarter" idx="5"/>
          </p:nvPr>
        </p:nvSpPr>
        <p:spPr/>
        <p:txBody>
          <a:bodyPr/>
          <a:lstStyle/>
          <a:p>
            <a:pPr rtl="0"/>
            <a:fld id="{38EFF46E-6B43-41F9-9272-B566D03A251C}" type="slidenum">
              <a:rPr lang="en-US" smtClean="0"/>
              <a:t>15</a:t>
            </a:fld>
            <a:endParaRPr lang="en-US"/>
          </a:p>
        </p:txBody>
      </p:sp>
    </p:spTree>
    <p:extLst>
      <p:ext uri="{BB962C8B-B14F-4D97-AF65-F5344CB8AC3E}">
        <p14:creationId xmlns:p14="http://schemas.microsoft.com/office/powerpoint/2010/main" val="260274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95D3-3BFC-E54E-EAC5-8986E88C9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7CC1A-DC3D-46A7-FD64-91018C81C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7B233-8C3E-A696-6DBB-F8B96470EA82}"/>
              </a:ext>
            </a:extLst>
          </p:cNvPr>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Grâce à sa richesse aromatique et à son équilibre subtil entre douceur et intensité alcoolique, le Macvin du Jura se prête à une grande variété d’accords gastronomiques. En apéritif, servi bien frais, il charme par sa rondeur et ses arômes généreux, constituant une alternative originale aux vins doux naturels ou aux spiritueux classiques. Il accompagne particulièrement bien les mets sucrés-salés, comme le melon au jambon fumé, ou encore certaines entrées raffinées telles que le foie gras poêlé ou mi‑cuit. Ses notes de miel et d’épices trouvent également un écho intéressant auprès de fromages à pâte persillée tels que le Bleu d’Auvergne ou le Roquefort, créant un contraste harmonieux entre puissance et douceur. En dessert, le Macvin excelle aux côtés de préparations chocolatées, de pâtisseries aux fruits secs ou d’entremets parfumés à la vanille, au caramel, ou aux agrumes confits. Il peut aussi être utilisé comme ingrédient culinaire, par exemple pour déglacer une sauce ou parfumer un caramel destiné à accompagner un foie gras ou un dessert fruité. Son caractère polyvalent lui permet d’être apprécié en de nombreuses occasions, qu’il s’agisse d’un repas festif, d’une dégustation œnologique ou simplement d’un moment de convivialité. Sa capacité à révéler différents aspects de son bouquet en fonction des mets qui l’accompagnent en fait un partenaire gastronomique de choix pour les amateurs de vins expressifs et généreux. En somme, le Macvin du Jura se savoure aussi bien seul que mis en valeur auprès de mets élaborés, offrant à chaque combinaison une expérience culinaire distinctive et raffinée.
</a:t>
            </a:r>
          </a:p>
        </p:txBody>
      </p:sp>
      <p:sp>
        <p:nvSpPr>
          <p:cNvPr id="4" name="Slide Number Placeholder 3">
            <a:extLst>
              <a:ext uri="{FF2B5EF4-FFF2-40B4-BE49-F238E27FC236}">
                <a16:creationId xmlns:a16="http://schemas.microsoft.com/office/drawing/2014/main" id="{47E2442C-6FE3-CFDA-EA45-E597D0D23083}"/>
              </a:ext>
            </a:extLst>
          </p:cNvPr>
          <p:cNvSpPr>
            <a:spLocks noGrp="1"/>
          </p:cNvSpPr>
          <p:nvPr>
            <p:ph type="sldNum" sz="quarter" idx="5"/>
          </p:nvPr>
        </p:nvSpPr>
        <p:spPr/>
        <p:txBody>
          <a:bodyPr/>
          <a:lstStyle/>
          <a:p>
            <a:pPr rtl="0"/>
            <a:fld id="{38EFF46E-6B43-41F9-9272-B566D03A251C}" type="slidenum">
              <a:rPr lang="en-US" smtClean="0"/>
              <a:t>16</a:t>
            </a:fld>
            <a:endParaRPr lang="en-US"/>
          </a:p>
        </p:txBody>
      </p:sp>
    </p:spTree>
    <p:extLst>
      <p:ext uri="{BB962C8B-B14F-4D97-AF65-F5344CB8AC3E}">
        <p14:creationId xmlns:p14="http://schemas.microsoft.com/office/powerpoint/2010/main" val="299695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185A8-C0E2-DA69-E7E6-44C2C6FD8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CF657-825C-7365-58DB-8C1F5460C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9B9FED-05CB-AE0B-850F-3FDCCC6E6A71}"/>
              </a:ext>
            </a:extLst>
          </p:cNvPr>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Grâce à sa richesse aromatique et à son équilibre subtil entre douceur et intensité alcoolique, le Macvin du Jura se prête à une grande variété d’accords gastronomiques. En apéritif, servi bien frais, il charme par sa rondeur et ses arômes généreux, constituant une alternative originale aux vins doux naturels ou aux spiritueux classiques. Il accompagne particulièrement bien les mets sucrés-salés, comme le melon au jambon fumé, ou encore certaines entrées raffinées telles que le foie gras poêlé ou mi‑cuit. Ses notes de miel et d’épices trouvent également un écho intéressant auprès de fromages à pâte persillée tels que le Bleu d’Auvergne ou le Roquefort, créant un contraste harmonieux entre puissance et douceur. En dessert, le Macvin excelle aux côtés de préparations chocolatées, de pâtisseries aux fruits secs ou d’entremets parfumés à la vanille, au caramel, ou aux agrumes confits. Il peut aussi être utilisé comme ingrédient culinaire, par exemple pour déglacer une sauce ou parfumer un caramel destiné à accompagner un foie gras ou un dessert fruité. Son caractère polyvalent lui permet d’être apprécié en de nombreuses occasions, qu’il s’agisse d’un repas festif, d’une dégustation œnologique ou simplement d’un moment de convivialité. Sa capacité à révéler différents aspects de son bouquet en fonction des mets qui l’accompagnent en fait un partenaire gastronomique de choix pour les amateurs de vins expressifs et généreux. En somme, le Macvin du Jura se savoure aussi bien seul que mis en valeur auprès de mets élaborés, offrant à chaque combinaison une expérience culinaire distinctive et raffinée.
</a:t>
            </a:r>
          </a:p>
        </p:txBody>
      </p:sp>
      <p:sp>
        <p:nvSpPr>
          <p:cNvPr id="4" name="Slide Number Placeholder 3">
            <a:extLst>
              <a:ext uri="{FF2B5EF4-FFF2-40B4-BE49-F238E27FC236}">
                <a16:creationId xmlns:a16="http://schemas.microsoft.com/office/drawing/2014/main" id="{76D483E6-A869-E419-587D-7D29C4D999D1}"/>
              </a:ext>
            </a:extLst>
          </p:cNvPr>
          <p:cNvSpPr>
            <a:spLocks noGrp="1"/>
          </p:cNvSpPr>
          <p:nvPr>
            <p:ph type="sldNum" sz="quarter" idx="5"/>
          </p:nvPr>
        </p:nvSpPr>
        <p:spPr/>
        <p:txBody>
          <a:bodyPr/>
          <a:lstStyle/>
          <a:p>
            <a:pPr rtl="0"/>
            <a:fld id="{38EFF46E-6B43-41F9-9272-B566D03A251C}" type="slidenum">
              <a:rPr lang="en-US" smtClean="0"/>
              <a:t>17</a:t>
            </a:fld>
            <a:endParaRPr lang="en-US"/>
          </a:p>
        </p:txBody>
      </p:sp>
    </p:spTree>
    <p:extLst>
      <p:ext uri="{BB962C8B-B14F-4D97-AF65-F5344CB8AC3E}">
        <p14:creationId xmlns:p14="http://schemas.microsoft.com/office/powerpoint/2010/main" val="3791572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C59D5-7924-0FDF-C6B8-742A9A262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CDF4C-E7C0-E93F-411F-3B5702CBC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692A1B-5587-2170-ED3E-9F8A0B3BB40A}"/>
              </a:ext>
            </a:extLst>
          </p:cNvPr>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Grâce à sa richesse aromatique et à son équilibre subtil entre douceur et intensité alcoolique, le Macvin du Jura se prête à une grande variété d’accords gastronomiques. En apéritif, servi bien frais, il charme par sa rondeur et ses arômes généreux, constituant une alternative originale aux vins doux naturels ou aux spiritueux classiques. Il accompagne particulièrement bien les mets sucrés-salés, comme le melon au jambon fumé, ou encore certaines entrées raffinées telles que le foie gras poêlé ou mi‑cuit. Ses notes de miel et d’épices trouvent également un écho intéressant auprès de fromages à pâte persillée tels que le Bleu d’Auvergne ou le Roquefort, créant un contraste harmonieux entre puissance et douceur. En dessert, le Macvin excelle aux côtés de préparations chocolatées, de pâtisseries aux fruits secs ou d’entremets parfumés à la vanille, au caramel, ou aux agrumes confits. Il peut aussi être utilisé comme ingrédient culinaire, par exemple pour déglacer une sauce ou parfumer un caramel destiné à accompagner un foie gras ou un dessert fruité. Son caractère polyvalent lui permet d’être apprécié en de nombreuses occasions, qu’il s’agisse d’un repas festif, d’une dégustation œnologique ou simplement d’un moment de convivialité. Sa capacité à révéler différents aspects de son bouquet en fonction des mets qui l’accompagnent en fait un partenaire gastronomique de choix pour les amateurs de vins expressifs et généreux. En somme, le Macvin du Jura se savoure aussi bien seul que mis en valeur auprès de mets élaborés, offrant à chaque combinaison une expérience culinaire distinctive et raffinée.
</a:t>
            </a:r>
          </a:p>
        </p:txBody>
      </p:sp>
      <p:sp>
        <p:nvSpPr>
          <p:cNvPr id="4" name="Slide Number Placeholder 3">
            <a:extLst>
              <a:ext uri="{FF2B5EF4-FFF2-40B4-BE49-F238E27FC236}">
                <a16:creationId xmlns:a16="http://schemas.microsoft.com/office/drawing/2014/main" id="{4AE0F6E1-488D-4EF9-71CA-144A1032B52D}"/>
              </a:ext>
            </a:extLst>
          </p:cNvPr>
          <p:cNvSpPr>
            <a:spLocks noGrp="1"/>
          </p:cNvSpPr>
          <p:nvPr>
            <p:ph type="sldNum" sz="quarter" idx="5"/>
          </p:nvPr>
        </p:nvSpPr>
        <p:spPr/>
        <p:txBody>
          <a:bodyPr/>
          <a:lstStyle/>
          <a:p>
            <a:pPr rtl="0"/>
            <a:fld id="{38EFF46E-6B43-41F9-9272-B566D03A251C}" type="slidenum">
              <a:rPr lang="en-US" smtClean="0"/>
              <a:t>18</a:t>
            </a:fld>
            <a:endParaRPr lang="en-US"/>
          </a:p>
        </p:txBody>
      </p:sp>
    </p:spTree>
    <p:extLst>
      <p:ext uri="{BB962C8B-B14F-4D97-AF65-F5344CB8AC3E}">
        <p14:creationId xmlns:p14="http://schemas.microsoft.com/office/powerpoint/2010/main" val="181331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D1763-D1AB-EFAA-F800-B2EE869E5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53C1A-8A3D-F2A4-FAE9-17B9C1D75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27E67-1A8E-F09B-7273-BAE76BDFC37A}"/>
              </a:ext>
            </a:extLst>
          </p:cNvPr>
          <p:cNvSpPr>
            <a:spLocks noGrp="1"/>
          </p:cNvSpPr>
          <p:nvPr>
            <p:ph type="body" idx="1"/>
          </p:nvPr>
        </p:nvSpPr>
        <p:spPr/>
        <p:txBody>
          <a:bodyPr/>
          <a:lstStyle/>
          <a:p>
            <a:r>
              <a:rPr lang="en-US"/>
              <a:t>
---
Cette diapositive fait référence aux informations du fichier suivant : https://www.jura-tourism.com/vivre-le-jura/deguster/vins-du-jura/vins-jura-appellations/macvin-du-jura/,https://www.montagnes-du-jura.fr/le-patrimoine-dans-tous-ses-etats/tour-dhorizon-des-produits-du-terroir-regalez-vous/les-pepites-du-jura-et-du-bugey/le-macvin-du-jura/
Grâce à sa richesse aromatique et à son équilibre subtil entre douceur et intensité alcoolique, le Macvin du Jura se prête à une grande variété d’accords gastronomiques. En apéritif, servi bien frais, il charme par sa rondeur et ses arômes généreux, constituant une alternative originale aux vins doux naturels ou aux spiritueux classiques. Il accompagne particulièrement bien les mets sucrés-salés, comme le melon au jambon fumé, ou encore certaines entrées raffinées telles que le foie gras poêlé ou mi‑cuit. Ses notes de miel et d’épices trouvent également un écho intéressant auprès de fromages à pâte persillée tels que le Bleu d’Auvergne ou le Roquefort, créant un contraste harmonieux entre puissance et douceur. En dessert, le Macvin excelle aux côtés de préparations chocolatées, de pâtisseries aux fruits secs ou d’entremets parfumés à la vanille, au caramel, ou aux agrumes confits. Il peut aussi être utilisé comme ingrédient culinaire, par exemple pour déglacer une sauce ou parfumer un caramel destiné à accompagner un foie gras ou un dessert fruité. Son caractère polyvalent lui permet d’être apprécié en de nombreuses occasions, qu’il s’agisse d’un repas festif, d’une dégustation œnologique ou simplement d’un moment de convivialité. Sa capacité à révéler différents aspects de son bouquet en fonction des mets qui l’accompagnent en fait un partenaire gastronomique de choix pour les amateurs de vins expressifs et généreux. En somme, le Macvin du Jura se savoure aussi bien seul que mis en valeur auprès de mets élaborés, offrant à chaque combinaison une expérience culinaire distinctive et raffinée.
</a:t>
            </a:r>
          </a:p>
        </p:txBody>
      </p:sp>
      <p:sp>
        <p:nvSpPr>
          <p:cNvPr id="4" name="Slide Number Placeholder 3">
            <a:extLst>
              <a:ext uri="{FF2B5EF4-FFF2-40B4-BE49-F238E27FC236}">
                <a16:creationId xmlns:a16="http://schemas.microsoft.com/office/drawing/2014/main" id="{353D0975-DB60-AF3B-31FA-BE09FFA64705}"/>
              </a:ext>
            </a:extLst>
          </p:cNvPr>
          <p:cNvSpPr>
            <a:spLocks noGrp="1"/>
          </p:cNvSpPr>
          <p:nvPr>
            <p:ph type="sldNum" sz="quarter" idx="5"/>
          </p:nvPr>
        </p:nvSpPr>
        <p:spPr/>
        <p:txBody>
          <a:bodyPr/>
          <a:lstStyle/>
          <a:p>
            <a:pPr rtl="0"/>
            <a:fld id="{38EFF46E-6B43-41F9-9272-B566D03A251C}" type="slidenum">
              <a:rPr lang="en-US" smtClean="0"/>
              <a:t>19</a:t>
            </a:fld>
            <a:endParaRPr lang="en-US"/>
          </a:p>
        </p:txBody>
      </p:sp>
    </p:spTree>
    <p:extLst>
      <p:ext uri="{BB962C8B-B14F-4D97-AF65-F5344CB8AC3E}">
        <p14:creationId xmlns:p14="http://schemas.microsoft.com/office/powerpoint/2010/main" val="314830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Cette diapositive fait référence aux informations du fichier suivant : https://fr.wikipedia.org/wiki/Macvin_du_Jura,https://www.jura-tourism.com/vivre-le-jura/deguster/vins-du-jura/vins-jura-appellations/macvin-du-jura/,https://www.aventureculinaire.fr/le-macvin-du-jura/
Le Macvin du Jura est un vin de liqueur emblématique de la région jurassienne, bénéficiant d’une appellation d’origine contrôlée depuis 1991. Produit unique dans le paysage viticole français, il se distingue par sa méthode d’élaboration fondée sur le mutage, un procédé consistant à stopper la fermentation du moût de raisin en y ajoutant une eau‑de‑vie de marc du Jura. Cette technique confère au Macvin un profil aromatique d’une grande richesse, oscillant entre douceur et puissance, et lui permet de se positionner à la frontière entre vin et spiritueux. Ce vin de liqueur occupe une place particulière dans la tradition viticole locale, puisqu’il est mentionné dans les écrits dès le XIVe siècle, témoignant de son importance historique dans le patrimoine régional. Élaboré à partir de cépages typiques du Jura, tels que le Chardonnay, le Savagnin, le Poulsard, le Trousseau ou le Pinot Noir, il peut se décliner en blanc, rosé ou rouge, même si la production récente privilégie largement les versions blanches. Le Macvin est souvent présenté comme le pendant jurassien du Pineau des Charentes, du Floc de Gascogne ou du Ratafia champenois, appartenant ainsi à la famille des mistelles françaises. Sa particularité réside dans l’utilisation d’une eau‑de‑vie de marc vieillie en fût, qui renforce son caractère régional. Au-delà de sa technique d’élaboration, le Macvin séduit par ses arômes évocateurs de fruits confits, de miel, d’épices ou encore de noix, qui en font un produit apprécié aussi bien à l’apéritif qu’en accompagnement de mets délicats. Appelé à la fois « marc-vin » ou « maquevin » dans des textes anciens, il reflète l’identité d’une région où tradition, savoir-faire et terroir s’entremêlent pour produire un élixir singulier et intemporel. Ainsi, le Macvin du Jura se présente, pour l’amateur comme pour le néophyte, comme une invitation à découvrir l’harmonie subtile entre moût frais et eau-de-vie longuement vieillie, révélatrice du savoir‑faire séculaire des vignerons jurassiens.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2</a:t>
            </a:fld>
            <a:endParaRPr lang="en-US"/>
          </a:p>
        </p:txBody>
      </p:sp>
    </p:spTree>
    <p:extLst>
      <p:ext uri="{BB962C8B-B14F-4D97-AF65-F5344CB8AC3E}">
        <p14:creationId xmlns:p14="http://schemas.microsoft.com/office/powerpoint/2010/main" val="253844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DE7B1-290D-88DC-EA1B-D8F2B9437F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4371A-68D7-7DB7-2FE0-96C112802C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53B23-217C-15C4-88D4-A7662E520C22}"/>
              </a:ext>
            </a:extLst>
          </p:cNvPr>
          <p:cNvSpPr>
            <a:spLocks noGrp="1"/>
          </p:cNvSpPr>
          <p:nvPr>
            <p:ph type="body" idx="1"/>
          </p:nvPr>
        </p:nvSpPr>
        <p:spPr/>
        <p:txBody>
          <a:bodyPr/>
          <a:lstStyle/>
          <a:p>
            <a:r>
              <a:rPr lang="en-US"/>
              <a:t>
---
Cette diapositive fait référence aux informations du fichier suivant : https://fr.wikipedia.org/wiki/Macvin_du_Jura,https://www.jura-tourism.com/vivre-le-jura/deguster/vins-du-jura/vins-jura-appellations/macvin-du-jura/,https://www.aventureculinaire.fr/le-macvin-du-jura/
Le Macvin du Jura est un vin de liqueur emblématique de la région jurassienne, bénéficiant d’une appellation d’origine contrôlée depuis 1991. Produit unique dans le paysage viticole français, il se distingue par sa méthode d’élaboration fondée sur le mutage, un procédé consistant à stopper la fermentation du moût de raisin en y ajoutant une eau‑de‑vie de marc du Jura. Cette technique confère au Macvin un profil aromatique d’une grande richesse, oscillant entre douceur et puissance, et lui permet de se positionner à la frontière entre vin et spiritueux. Ce vin de liqueur occupe une place particulière dans la tradition viticole locale, puisqu’il est mentionné dans les écrits dès le XIVe siècle, témoignant de son importance historique dans le patrimoine régional. Élaboré à partir de cépages typiques du Jura, tels que le Chardonnay, le Savagnin, le Poulsard, le Trousseau ou le Pinot Noir, il peut se décliner en blanc, rosé ou rouge, même si la production récente privilégie largement les versions blanches. Le Macvin est souvent présenté comme le pendant jurassien du Pineau des Charentes, du Floc de Gascogne ou du Ratafia champenois, appartenant ainsi à la famille des mistelles françaises. Sa particularité réside dans l’utilisation d’une eau‑de‑vie de marc vieillie en fût, qui renforce son caractère régional. Au-delà de sa technique d’élaboration, le Macvin séduit par ses arômes évocateurs de fruits confits, de miel, d’épices ou encore de noix, qui en font un produit apprécié aussi bien à l’apéritif qu’en accompagnement de mets délicats. Appelé à la fois « marc-vin » ou « maquevin » dans des textes anciens, il reflète l’identité d’une région où tradition, savoir-faire et terroir s’entremêlent pour produire un élixir singulier et intemporel. Ainsi, le Macvin du Jura se présente, pour l’amateur comme pour le néophyte, comme une invitation à découvrir l’harmonie subtile entre moût frais et eau-de-vie longuement vieillie, révélatrice du savoir‑faire séculaire des vignerons jurassiens.
</a:t>
            </a:r>
          </a:p>
        </p:txBody>
      </p:sp>
      <p:sp>
        <p:nvSpPr>
          <p:cNvPr id="4" name="Slide Number Placeholder 3">
            <a:extLst>
              <a:ext uri="{FF2B5EF4-FFF2-40B4-BE49-F238E27FC236}">
                <a16:creationId xmlns:a16="http://schemas.microsoft.com/office/drawing/2014/main" id="{98C742F6-9B1F-8FF2-914A-FBA0E84B1D7B}"/>
              </a:ext>
            </a:extLst>
          </p:cNvPr>
          <p:cNvSpPr>
            <a:spLocks noGrp="1"/>
          </p:cNvSpPr>
          <p:nvPr>
            <p:ph type="sldNum" sz="quarter" idx="5"/>
          </p:nvPr>
        </p:nvSpPr>
        <p:spPr/>
        <p:txBody>
          <a:bodyPr/>
          <a:lstStyle/>
          <a:p>
            <a:pPr rtl="0"/>
            <a:fld id="{38EFF46E-6B43-41F9-9272-B566D03A251C}" type="slidenum">
              <a:rPr lang="en-US" smtClean="0"/>
              <a:t>3</a:t>
            </a:fld>
            <a:endParaRPr lang="en-US"/>
          </a:p>
        </p:txBody>
      </p:sp>
    </p:spTree>
    <p:extLst>
      <p:ext uri="{BB962C8B-B14F-4D97-AF65-F5344CB8AC3E}">
        <p14:creationId xmlns:p14="http://schemas.microsoft.com/office/powerpoint/2010/main" val="370734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Cette diapositive fait référence aux informations du fichier suivant : https://fr.wikipedia.org/wiki/Macvin_du_Jura,https://www.jura-tourism.com/vivre-le-jura/deguster/vins-du-jura/vins-jura-appellations/macvin-du-jura/,https://www.aventureculinaire.fr/le-macvin-du-jura/
L’histoire du Macvin du Jura plonge ses racines dans le XIVe siècle, une époque où les premiers témoignages écrits attestent déjà de sa production et de son intégration dans les traditions rurales locales. Mentionné notamment dans les archives de familles seigneuriales comme celle des Chalon à Arbois, ce vin de liqueur était initialement consommé comme boisson de réconfort lors des travaux agricoles ou comme digestif lors de moments de convivialité. Le terme « Macvin », dont l’étymologie oscille entre « maquer », signifiant écraser, et « marc‑vin », renvoyant à l’association du marc et du moût, témoigne de l’ancienne connaissance de ce produit et de l’importance accordée à la symbiose entre fruit et eau-de-vie. La reconnaissance officielle de l’appellation en 1991 constitue un tournant majeur dans son histoire moderne. Ce décret a permis de protéger non seulement son mode d’élaboration unique mais aussi le patrimoine viticole jurassien dans son ensemble. Depuis cette date, l’AOC garantit une production strictement encadrée, permettant au Macvin de préserver sa typicité et son authenticité face à un marché viticole en constante évolution. Au fil des siècles, le Macvin a su évoluer sans renier ses origines. Les différentes modifications successives de son cahier des charges, notamment en 2009, 2011 et 2025, traduisent l’attention continue portée à la qualité et à l’excellence de ce produit. Souvent comparé à d’autres mistelles françaises comme le Pineau des Charentes ou le Floc de Gascogne, il se distingue toutefois par son identité propre, liée à son terroir jurassien et à l’utilisation exclusive d’eau‑de‑vie de marc issue de la même exploitation que le moût. Cette exigence rare témoigne du profond attachement des vignerons jurassiens à une production locale, cohérente et empreinte de tradition. Aujourd’hui encore, le Macvin demeure un symbole de la culture viticole jurassienne et un témoignage vivant du savoir-faire transmis de génération en génération.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4</a:t>
            </a:fld>
            <a:endParaRPr lang="en-US"/>
          </a:p>
        </p:txBody>
      </p:sp>
    </p:spTree>
    <p:extLst>
      <p:ext uri="{BB962C8B-B14F-4D97-AF65-F5344CB8AC3E}">
        <p14:creationId xmlns:p14="http://schemas.microsoft.com/office/powerpoint/2010/main" val="1445907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Cette diapositive fait référence aux informations du fichier suivant : https://fr.wikipedia.org/wiki/Macvin_du_Jura,https://www.jura-tourism.com/vivre-le-jura/deguster/vins-du-jura/vins-jura-appellations/macvin-du-jura/,https://www.aventureculinaire.fr/le-macvin-du-jura/
Le Macvin du Jura doit sa diversité aromatique et stylistique à l’éventail de cépages autorisés dans son cahier des charges. Pour les versions blanches, les cépages emblématiques du vignoble jurassien – le Chardonnay et le Savagnin – dominent largement la production. Le Chardonnay apporte au Macvin des notes fruitées, rondes et harmonieuses, tandis que le Savagnin, cépage identitaire du Jura, confère des arômes plus complexes, souvent marqués par des touches d’épices, de fruits secs et une certaine tension minérale. Le résultat est un vin de liqueur riche, structuré et propice à un vieillissement prolongé. Les Macvins rouges et rosés, plus rares, sont quant à eux issus des cépages Poulsard, Trousseau et Pinot Noir, tous trois historiquement implantés dans le vignoble du Jura. Le Poulsard, léger et fruité, apporte finesse et délicatesse. Le Trousseau, plus robuste, enrichit l’ensemble par sa structure tannique et ses arômes intenses de fruits rouges et d’épices. Le Pinot Noir, enfin, connu pour son élégance, ajoute une dimension aromatique subtile et soyeuse. L’ensemble de ces cépages participe à la création d’un produit final qui reflète à la fois la personnalité de chaque variété et la typicité du terroir jurassien. Le choix du cépage, laissé à l’appréciation du vigneron, permet donc une grande diversité stylistique au sein de l’appellation. Cette pluralité de profils contribue à la richesse de la gamme des Macvins disponibles sur le marché, offrant aux dégustateurs une palette de saveurs allant du miel et de l’orange confite aux fruits rouges, en passant par des notes exotiques et épicées. Ainsi, le Macvin du Jura incarne parfaitement la rencontre entre tradition, diversité et savoir-faire artisanal.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5</a:t>
            </a:fld>
            <a:endParaRPr lang="en-US"/>
          </a:p>
        </p:txBody>
      </p:sp>
    </p:spTree>
    <p:extLst>
      <p:ext uri="{BB962C8B-B14F-4D97-AF65-F5344CB8AC3E}">
        <p14:creationId xmlns:p14="http://schemas.microsoft.com/office/powerpoint/2010/main" val="384379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Cette diapositive fait référence aux informations du fichier suivant : https://www.jura-vins.com/aoc-macvin-du-jura.htm,https://www.aventureculinaire.fr/le-macvin-du-jura/
Méthode de fabrication du Macvin, Caractéristiques gustatives et styles du Macvin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6</a:t>
            </a:fld>
            <a:endParaRPr lang="en-US"/>
          </a:p>
        </p:txBody>
      </p:sp>
    </p:spTree>
    <p:extLst>
      <p:ext uri="{BB962C8B-B14F-4D97-AF65-F5344CB8AC3E}">
        <p14:creationId xmlns:p14="http://schemas.microsoft.com/office/powerpoint/2010/main" val="383467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Cette diapositive fait référence aux informations du fichier suivant : https://www.jura-vins.com/aoc-macvin-du-jura.htm,https://www.aventureculinaire.fr/le-macvin-du-jura/
L’élaboration du Macvin du Jura repose sur un procédé exigeant et codifié, qui contribue à son identité singulière au sein des vins de liqueur français. La première étape consiste à récolter le raisin à pleine maturité afin d’obtenir un moût riche et aromatique. Les cépages utilisés, qu’ils soient blancs ou rouges, influencent déjà la future expression du Macvin. Une fois le moût obtenu, la fermentation est volontairement interrompue par une opération appelée « mutage ». Cette technique consiste à ajouter une eau‑de‑vie de marc du Jura représentant environ un tiers du volume final. Cette eau‑de‑vie, obtenue par distillation du marc de raisin, doit avoir vieilli au minimum 18 mois en fûts de chêne avant d’être utilisée, ce qui lui apporte structure, puissance et complexité aromatique. Ce procédé, qui empêche la transformation des sucres en alcool par les levures, confère au Macvin sa douceur naturelle et son équilibre entre richesse sucrée et intensité alcoolique. Une fois le mutage effectué, le mélange est placé en fûts de chêne pour un élevage d’une durée minimale de 10 à 12 mois. Cette étape permet au Macvin de développer ses arômes caractéristiques : notes de miel, de fruits secs, d’agrumes confits, d’épices ou encore d’écorces d’orange. Le passage en bois contribue également à sa texture veloutée et à sa belle longueur en bouche. Cette méthode d’élaboration, unique en France parmi les mistelles, distingue le Macvin du Pineau des Charentes ou du Floc de Gascogne, lesquels utilisent généralement de l’alcool neutre plutôt qu’une eau‑de‑vie de marc vieillie. L’exigence selon laquelle le moût et l’eau-de-vie doivent provenir de la même exploitation renforce encore son caractère profondément local. Ainsi, la fabrication du Macvin est un véritable travail d’orfèvre, fruit d’un héritage séculaire et d’une maîtrise technique particulièrement rigoureuse.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7</a:t>
            </a:fld>
            <a:endParaRPr lang="en-US"/>
          </a:p>
        </p:txBody>
      </p:sp>
    </p:spTree>
    <p:extLst>
      <p:ext uri="{BB962C8B-B14F-4D97-AF65-F5344CB8AC3E}">
        <p14:creationId xmlns:p14="http://schemas.microsoft.com/office/powerpoint/2010/main" val="3686155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74D0D-D1A7-F49E-3828-C0AB51194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37031-D950-AD19-B3B2-5DA0E0F41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06EA9-A7E6-671C-6378-BCFB21A6F20C}"/>
              </a:ext>
            </a:extLst>
          </p:cNvPr>
          <p:cNvSpPr>
            <a:spLocks noGrp="1"/>
          </p:cNvSpPr>
          <p:nvPr>
            <p:ph type="body" idx="1"/>
          </p:nvPr>
        </p:nvSpPr>
        <p:spPr/>
        <p:txBody>
          <a:bodyPr/>
          <a:lstStyle/>
          <a:p>
            <a:r>
              <a:rPr lang="en-US"/>
              <a:t>
---
Cette diapositive fait référence aux informations du fichier suivant : https://www.jura-vins.com/aoc-macvin-du-jura.htm,https://www.aventureculinaire.fr/le-macvin-du-jura/
L’élaboration du Macvin du Jura repose sur un procédé exigeant et codifié, qui contribue à son identité singulière au sein des vins de liqueur français. La première étape consiste à récolter le raisin à pleine maturité afin d’obtenir un moût riche et aromatique. Les cépages utilisés, qu’ils soient blancs ou rouges, influencent déjà la future expression du Macvin. Une fois le moût obtenu, la fermentation est volontairement interrompue par une opération appelée « mutage ». Cette technique consiste à ajouter une eau‑de‑vie de marc du Jura représentant environ un tiers du volume final. Cette eau‑de‑vie, obtenue par distillation du marc de raisin, doit avoir vieilli au minimum 18 mois en fûts de chêne avant d’être utilisée, ce qui lui apporte structure, puissance et complexité aromatique. Ce procédé, qui empêche la transformation des sucres en alcool par les levures, confère au Macvin sa douceur naturelle et son équilibre entre richesse sucrée et intensité alcoolique. Une fois le mutage effectué, le mélange est placé en fûts de chêne pour un élevage d’une durée minimale de 10 à 12 mois. Cette étape permet au Macvin de développer ses arômes caractéristiques : notes de miel, de fruits secs, d’agrumes confits, d’épices ou encore d’écorces d’orange. Le passage en bois contribue également à sa texture veloutée et à sa belle longueur en bouche. Cette méthode d’élaboration, unique en France parmi les mistelles, distingue le Macvin du Pineau des Charentes ou du Floc de Gascogne, lesquels utilisent généralement de l’alcool neutre plutôt qu’une eau‑de‑vie de marc vieillie. L’exigence selon laquelle le moût et l’eau-de-vie doivent provenir de la même exploitation renforce encore son caractère profondément local. Ainsi, la fabrication du Macvin est un véritable travail d’orfèvre, fruit d’un héritage séculaire et d’une maîtrise technique particulièrement rigoureuse.
</a:t>
            </a:r>
          </a:p>
        </p:txBody>
      </p:sp>
      <p:sp>
        <p:nvSpPr>
          <p:cNvPr id="4" name="Slide Number Placeholder 3">
            <a:extLst>
              <a:ext uri="{FF2B5EF4-FFF2-40B4-BE49-F238E27FC236}">
                <a16:creationId xmlns:a16="http://schemas.microsoft.com/office/drawing/2014/main" id="{985A2D6A-73D3-15F8-C18B-30B347BED3A0}"/>
              </a:ext>
            </a:extLst>
          </p:cNvPr>
          <p:cNvSpPr>
            <a:spLocks noGrp="1"/>
          </p:cNvSpPr>
          <p:nvPr>
            <p:ph type="sldNum" sz="quarter" idx="5"/>
          </p:nvPr>
        </p:nvSpPr>
        <p:spPr/>
        <p:txBody>
          <a:bodyPr/>
          <a:lstStyle/>
          <a:p>
            <a:pPr rtl="0"/>
            <a:fld id="{38EFF46E-6B43-41F9-9272-B566D03A251C}" type="slidenum">
              <a:rPr lang="en-US" smtClean="0"/>
              <a:t>8</a:t>
            </a:fld>
            <a:endParaRPr lang="en-US"/>
          </a:p>
        </p:txBody>
      </p:sp>
    </p:spTree>
    <p:extLst>
      <p:ext uri="{BB962C8B-B14F-4D97-AF65-F5344CB8AC3E}">
        <p14:creationId xmlns:p14="http://schemas.microsoft.com/office/powerpoint/2010/main" val="54210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Cette diapositive fait référence aux informations du fichier suivant : https://www.jura-vins.com/aoc-macvin-du-jura.htm,https://www.aventureculinaire.fr/le-macvin-du-jura/
Le Macvin du Jura séduit par une palette aromatique riche et évocatrice, directement issue de son procédé d’élaboration et des cépages utilisés. En version blanche, la plus répandue, il présente une robe dorée intense pouvant évoluer vers l’ambré avec l’âge. Son nez dévoile des arômes généreux de miel, d’épices douces, de fruits secs comme le raisin ou la figue, mais aussi de fruits exotiques ou de zestes d’agrumes confits. En bouche, la douceur naturelle apportée par les sucres non fermentés se mêle harmonieusement à une structure riche et dense, soutenue par des notes boisées dues à l’élevage en fût. Les versions rosées, plus confidentielles, offrent des nuances délicates de fruits rouges, de rose fanée et d’agrumes. Quant aux Macvins rouges, ils révèlent des arômes plus profonds et intenses, marqués par des notes de cerise noire, de pruneau, d’épices ou encore de fruits cuits. Leur structure, plus tannique, en fait des vins de liqueur particulièrement expressifs. Quel que soit son style, le Macvin titre généralement entre 16 et 22 degrés d’alcool, ce qui contribue à son ampleur et à sa persistance aromatique. Son sucre résiduel, entièrement naturel, lui apporte une rondeur séduisante et une texture veloutée. Ces caractéristiques font du Macvin un produit polyvalent, capable de révéler toute la complexité du terroir jurassien. Sa capacité de garde, parfois supérieure à vingt-cinq ans pour les meilleurs exemplaires, témoigne de sa structure remarquable et de son potentiel aromatique exceptionnel. Ainsi, le Macvin se distingue comme une véritable expression du savoir-faire jurassien, offrant à chaque dégustation une expérience sensorielle riche et profonde.
</a:t>
            </a:r>
          </a:p>
        </p:txBody>
      </p:sp>
      <p:sp>
        <p:nvSpPr>
          <p:cNvPr id="4" name="Slide Number Placeholder 3"/>
          <p:cNvSpPr>
            <a:spLocks noGrp="1"/>
          </p:cNvSpPr>
          <p:nvPr>
            <p:ph type="sldNum" sz="quarter" idx="5"/>
          </p:nvPr>
        </p:nvSpPr>
        <p:spPr/>
        <p:txBody>
          <a:bodyPr/>
          <a:lstStyle/>
          <a:p>
            <a:pPr rtl="0"/>
            <a:fld id="{38EFF46E-6B43-41F9-9272-B566D03A251C}" type="slidenum">
              <a:rPr lang="en-US" smtClean="0"/>
              <a:t>9</a:t>
            </a:fld>
            <a:endParaRPr lang="en-US"/>
          </a:p>
        </p:txBody>
      </p:sp>
    </p:spTree>
    <p:extLst>
      <p:ext uri="{BB962C8B-B14F-4D97-AF65-F5344CB8AC3E}">
        <p14:creationId xmlns:p14="http://schemas.microsoft.com/office/powerpoint/2010/main" val="2908464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re">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1577005" y="1016955"/>
            <a:ext cx="9140954" cy="3346590"/>
          </a:xfrm>
          <a:prstGeom prst="rect">
            <a:avLst/>
          </a:prstGeom>
        </p:spPr>
        <p:txBody>
          <a:bodyPr vert="horz" lIns="91440" tIns="45720" rIns="91440" bIns="45720" rtlCol="0" anchor="t">
            <a:normAutofit/>
          </a:bodyPr>
          <a:lstStyle>
            <a:lvl1pPr>
              <a:defRPr lang="en-US" sz="7200" cap="all" baseline="0" dirty="0">
                <a:solidFill>
                  <a:schemeClr val="bg1"/>
                </a:solidFill>
                <a:latin typeface="+mj-lt"/>
              </a:defRPr>
            </a:lvl1pPr>
          </a:lstStyle>
          <a:p>
            <a:pPr lvl="0"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3462963" y="4869030"/>
            <a:ext cx="7152030" cy="987254"/>
          </a:xfrm>
          <a:prstGeom prst="rect">
            <a:avLst/>
          </a:prstGeom>
        </p:spPr>
        <p:txBody>
          <a:bodyPr vert="horz" lIns="91440" tIns="45720" rIns="91440" bIns="45720" rtlCol="0" anchor="b">
            <a:normAutofit/>
          </a:bodyPr>
          <a:lstStyle>
            <a:lvl1pPr marL="0" indent="0">
              <a:buNone/>
              <a:defRPr lang="en-US" sz="2000" b="1" i="0" dirty="0">
                <a:solidFill>
                  <a:schemeClr val="bg1"/>
                </a:solidFill>
                <a:latin typeface="Arial" panose="020B0604020202020204" pitchFamily="34" charset="0"/>
                <a:cs typeface="Arial" panose="020B0604020202020204" pitchFamily="34" charset="0"/>
              </a:defRPr>
            </a:lvl1pPr>
          </a:lstStyle>
          <a:p>
            <a:pPr lvl="0" rtl="0"/>
            <a:r>
              <a:rPr lang="fr"/>
              <a:t>Modifiez le style des sous-titres du masque</a:t>
            </a:r>
            <a:endParaRPr lang="en-US" dirty="0"/>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533400" y="6492240"/>
            <a:ext cx="8582023" cy="365760"/>
          </a:xfrm>
          <a:prstGeom prst="rect">
            <a:avLst/>
          </a:prstGeom>
        </p:spPr>
        <p:txBody>
          <a:bodyPr rtlCol="0"/>
          <a:lstStyle>
            <a:lvl1pPr>
              <a:defRPr>
                <a:solidFill>
                  <a:schemeClr val="bg1"/>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9110041" y="6477000"/>
            <a:ext cx="1885955" cy="381000"/>
          </a:xfrm>
          <a:prstGeom prst="rect">
            <a:avLst/>
          </a:prstGeom>
        </p:spPr>
        <p:txBody>
          <a:bodyPr rtlCol="0"/>
          <a:lstStyle>
            <a:lvl1pPr>
              <a:defRPr>
                <a:solidFill>
                  <a:schemeClr val="bg1"/>
                </a:solidFill>
              </a:defRPr>
            </a:lvl1pPr>
          </a:lstStyle>
          <a:p>
            <a:pPr rtl="0"/>
            <a:r>
              <a:rPr lang="en-US"/>
              <a:t>17/09/2025</a:t>
            </a:r>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01378" y="6492240"/>
            <a:ext cx="657221" cy="365761"/>
          </a:xfrm>
          <a:prstGeom prst="rect">
            <a:avLst/>
          </a:prstGeom>
        </p:spPr>
        <p:txBody>
          <a:bodyPr rtlCol="0"/>
          <a:lstStyle>
            <a:lvl1pPr>
              <a:defRPr>
                <a:solidFill>
                  <a:schemeClr val="bg1"/>
                </a:solidFill>
              </a:defRPr>
            </a:lvl1pPr>
          </a:lstStyle>
          <a:p>
            <a:pPr rtl="0"/>
            <a:fld id="{AEAA3239-9EA4-4A65-A281-97F994456D9F}" type="slidenum">
              <a:rPr lang="en-US" smtClean="0"/>
              <a:pPr rtl="0"/>
              <a:t>‹N°›</a:t>
            </a:fld>
            <a:endParaRPr lang="en-US"/>
          </a:p>
        </p:txBody>
      </p:sp>
      <p:sp>
        <p:nvSpPr>
          <p:cNvPr id="7" name="Rectangle 6">
            <a:extLst>
              <a:ext uri="{FF2B5EF4-FFF2-40B4-BE49-F238E27FC236}">
                <a16:creationId xmlns:a16="http://schemas.microsoft.com/office/drawing/2014/main" id="{6631FF2A-9DA0-DC5C-0C53-91FDE15093DD}"/>
              </a:ext>
            </a:extLst>
          </p:cNvPr>
          <p:cNvSpPr/>
          <p:nvPr userDrawn="1"/>
        </p:nvSpPr>
        <p:spPr>
          <a:xfrm>
            <a:off x="9110040" y="6155911"/>
            <a:ext cx="3081959" cy="6400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a:extLst>
              <a:ext uri="{FF2B5EF4-FFF2-40B4-BE49-F238E27FC236}">
                <a16:creationId xmlns:a16="http://schemas.microsoft.com/office/drawing/2014/main" id="{BCA4208E-B529-0934-86E0-24278D43C68A}"/>
              </a:ext>
            </a:extLst>
          </p:cNvPr>
          <p:cNvSpPr/>
          <p:nvPr userDrawn="1"/>
        </p:nvSpPr>
        <p:spPr>
          <a:xfrm>
            <a:off x="3467745" y="6155911"/>
            <a:ext cx="5642289"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23265794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avec image 6">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28339C4-3F0B-4FDE-331F-F8029E9A43FE}"/>
              </a:ext>
            </a:extLst>
          </p:cNvPr>
          <p:cNvSpPr/>
          <p:nvPr/>
        </p:nvSpPr>
        <p:spPr>
          <a:xfrm>
            <a:off x="0" y="0"/>
            <a:ext cx="778606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Titre 8">
            <a:extLst>
              <a:ext uri="{FF2B5EF4-FFF2-40B4-BE49-F238E27FC236}">
                <a16:creationId xmlns:a16="http://schemas.microsoft.com/office/drawing/2014/main" id="{0BC36425-FDF2-F5CF-6A47-6FF03D432E73}"/>
              </a:ext>
            </a:extLst>
          </p:cNvPr>
          <p:cNvSpPr>
            <a:spLocks noGrp="1"/>
          </p:cNvSpPr>
          <p:nvPr>
            <p:ph type="title"/>
          </p:nvPr>
        </p:nvSpPr>
        <p:spPr>
          <a:xfrm>
            <a:off x="1571624" y="1016955"/>
            <a:ext cx="5657849" cy="2980050"/>
          </a:xfrm>
        </p:spPr>
        <p:txBody>
          <a:bodyPr rtlCol="0">
            <a:noAutofit/>
          </a:bodyPr>
          <a:lstStyle>
            <a:lvl1pPr>
              <a:defRPr sz="7200" cap="all" baseline="0">
                <a:solidFill>
                  <a:schemeClr val="bg1"/>
                </a:solidFill>
              </a:defRPr>
            </a:lvl1pPr>
          </a:lstStyle>
          <a:p>
            <a:pPr rtl="0"/>
            <a:r>
              <a:rPr lang="fr"/>
              <a:t>Modifiez le style du titre</a:t>
            </a:r>
          </a:p>
        </p:txBody>
      </p:sp>
      <p:sp>
        <p:nvSpPr>
          <p:cNvPr id="13" name="Sous-titre 2">
            <a:extLst>
              <a:ext uri="{FF2B5EF4-FFF2-40B4-BE49-F238E27FC236}">
                <a16:creationId xmlns:a16="http://schemas.microsoft.com/office/drawing/2014/main" id="{2100EADD-FAC0-B5A1-CE0F-C7DBBBB19153}"/>
              </a:ext>
            </a:extLst>
          </p:cNvPr>
          <p:cNvSpPr>
            <a:spLocks noGrp="1"/>
          </p:cNvSpPr>
          <p:nvPr>
            <p:ph type="subTitle" idx="1"/>
          </p:nvPr>
        </p:nvSpPr>
        <p:spPr>
          <a:xfrm>
            <a:off x="3457574" y="5013960"/>
            <a:ext cx="3761341" cy="842323"/>
          </a:xfrm>
          <a:prstGeom prst="rect">
            <a:avLst/>
          </a:prstGeom>
        </p:spPr>
        <p:txBody>
          <a:bodyPr vert="horz" lIns="91440" tIns="45720" rIns="91440" bIns="45720" rtlCol="0" anchor="b">
            <a:normAutofit/>
          </a:bodyPr>
          <a:lstStyle>
            <a:lvl1pPr marL="0" indent="0">
              <a:buNone/>
              <a:defRPr lang="en-US" sz="2000" b="1" i="0" dirty="0">
                <a:solidFill>
                  <a:schemeClr val="bg1"/>
                </a:solidFill>
                <a:latin typeface="Arial" panose="020B0604020202020204" pitchFamily="34" charset="0"/>
                <a:cs typeface="Arial" panose="020B0604020202020204" pitchFamily="34" charset="0"/>
              </a:defRPr>
            </a:lvl1pPr>
          </a:lstStyle>
          <a:p>
            <a:pPr lvl="0" rtl="0"/>
            <a:r>
              <a:rPr lang="fr"/>
              <a:t>Modifiez le style des sous-titres du masque</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533400" y="6477000"/>
            <a:ext cx="4815506" cy="381001"/>
          </a:xfrm>
          <a:prstGeom prst="rect">
            <a:avLst/>
          </a:prstGeom>
        </p:spPr>
        <p:txBody>
          <a:bodyPr rtlCol="0"/>
          <a:lstStyle>
            <a:lvl1pPr>
              <a:defRPr>
                <a:solidFill>
                  <a:schemeClr val="bg1"/>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5343525" y="6476999"/>
            <a:ext cx="1212771" cy="381001"/>
          </a:xfrm>
          <a:prstGeom prst="rect">
            <a:avLst/>
          </a:prstGeom>
        </p:spPr>
        <p:txBody>
          <a:bodyPr rtlCol="0"/>
          <a:lstStyle>
            <a:lvl1pPr>
              <a:defRPr>
                <a:solidFill>
                  <a:schemeClr val="bg1"/>
                </a:solidFill>
              </a:defRPr>
            </a:lvl1pPr>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6561689" y="6477000"/>
            <a:ext cx="657226" cy="381001"/>
          </a:xfrm>
          <a:prstGeom prst="rect">
            <a:avLst/>
          </a:prstGeom>
        </p:spPr>
        <p:txBody>
          <a:bodyPr rtlCol="0"/>
          <a:lstStyle>
            <a:lvl1pPr>
              <a:defRPr>
                <a:solidFill>
                  <a:schemeClr val="bg1"/>
                </a:solidFill>
              </a:defRPr>
            </a:lvl1pPr>
          </a:lstStyle>
          <a:p>
            <a:pPr rtl="0"/>
            <a:fld id="{AEAA3239-9EA4-4A65-A281-97F994456D9F}" type="slidenum">
              <a:rPr lang="en-US" smtClean="0"/>
              <a:pPr rtl="0"/>
              <a:t>‹N°›</a:t>
            </a:fld>
            <a:endParaRPr lang="en-US" dirty="0"/>
          </a:p>
        </p:txBody>
      </p:sp>
      <p:sp>
        <p:nvSpPr>
          <p:cNvPr id="44" name="Espace réservé d’image 43">
            <a:extLst>
              <a:ext uri="{FF2B5EF4-FFF2-40B4-BE49-F238E27FC236}">
                <a16:creationId xmlns:a16="http://schemas.microsoft.com/office/drawing/2014/main" id="{B02236DF-7EF5-6F1F-81E2-5FBB5F770DDA}"/>
              </a:ext>
            </a:extLst>
          </p:cNvPr>
          <p:cNvSpPr>
            <a:spLocks noGrp="1"/>
          </p:cNvSpPr>
          <p:nvPr>
            <p:ph type="pic" sz="quarter" idx="13" hasCustomPrompt="1"/>
          </p:nvPr>
        </p:nvSpPr>
        <p:spPr>
          <a:xfrm>
            <a:off x="7786070" y="0"/>
            <a:ext cx="4405930" cy="6858000"/>
          </a:xfrm>
          <a:custGeom>
            <a:avLst/>
            <a:gdLst>
              <a:gd name="connsiteX0" fmla="*/ 0 w 4405930"/>
              <a:gd name="connsiteY0" fmla="*/ 0 h 6858000"/>
              <a:gd name="connsiteX1" fmla="*/ 4405930 w 4405930"/>
              <a:gd name="connsiteY1" fmla="*/ 0 h 6858000"/>
              <a:gd name="connsiteX2" fmla="*/ 4405930 w 4405930"/>
              <a:gd name="connsiteY2" fmla="*/ 6858000 h 6858000"/>
              <a:gd name="connsiteX3" fmla="*/ 0 w 4405930"/>
              <a:gd name="connsiteY3" fmla="*/ 6858000 h 6858000"/>
              <a:gd name="connsiteX4" fmla="*/ 0 w 4405930"/>
              <a:gd name="connsiteY4" fmla="*/ 6223002 h 6858000"/>
              <a:gd name="connsiteX5" fmla="*/ 4405929 w 4405930"/>
              <a:gd name="connsiteY5" fmla="*/ 6223002 h 6858000"/>
              <a:gd name="connsiteX6" fmla="*/ 4405929 w 4405930"/>
              <a:gd name="connsiteY6" fmla="*/ 6158994 h 6858000"/>
              <a:gd name="connsiteX7" fmla="*/ 0 w 4405930"/>
              <a:gd name="connsiteY7" fmla="*/ 61589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5930" h="6858000">
                <a:moveTo>
                  <a:pt x="0" y="0"/>
                </a:moveTo>
                <a:lnTo>
                  <a:pt x="4405930" y="0"/>
                </a:lnTo>
                <a:lnTo>
                  <a:pt x="4405930" y="6858000"/>
                </a:lnTo>
                <a:lnTo>
                  <a:pt x="0" y="6858000"/>
                </a:lnTo>
                <a:lnTo>
                  <a:pt x="0" y="6223002"/>
                </a:lnTo>
                <a:lnTo>
                  <a:pt x="4405929" y="6223002"/>
                </a:lnTo>
                <a:lnTo>
                  <a:pt x="4405929" y="6158994"/>
                </a:lnTo>
                <a:lnTo>
                  <a:pt x="0" y="6158994"/>
                </a:lnTo>
                <a:close/>
              </a:path>
            </a:pathLst>
          </a:custGeom>
          <a:blipFill>
            <a:blip r:embed="rId2">
              <a:alphaModFix amt="60000"/>
            </a:blip>
            <a:stretch>
              <a:fillRect/>
            </a:stretch>
          </a:blipFill>
        </p:spPr>
        <p:txBody>
          <a:bodyPr wrap="square" rtlCol="0">
            <a:noAutofit/>
          </a:bodyPr>
          <a:lstStyle>
            <a:lvl1pPr marL="0" indent="0">
              <a:buNone/>
              <a:defRPr/>
            </a:lvl1pPr>
          </a:lstStyle>
          <a:p>
            <a:pPr rtl="0"/>
            <a:r>
              <a:rPr lang="fr"/>
              <a:t> </a:t>
            </a:r>
          </a:p>
        </p:txBody>
      </p:sp>
      <p:sp>
        <p:nvSpPr>
          <p:cNvPr id="8" name="Forme libre 7">
            <a:extLst>
              <a:ext uri="{FF2B5EF4-FFF2-40B4-BE49-F238E27FC236}">
                <a16:creationId xmlns:a16="http://schemas.microsoft.com/office/drawing/2014/main" id="{1ED591FA-7D43-29EE-BFC3-BBC766B4EE45}"/>
              </a:ext>
            </a:extLst>
          </p:cNvPr>
          <p:cNvSpPr/>
          <p:nvPr userDrawn="1"/>
        </p:nvSpPr>
        <p:spPr>
          <a:xfrm>
            <a:off x="3457574" y="6158994"/>
            <a:ext cx="4328495" cy="64006"/>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3213787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avec image 7">
    <p:bg>
      <p:bgPr>
        <a:solidFill>
          <a:schemeClr val="tx2"/>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4AC4AA71-4D00-C504-86D1-E003D9A4DEDF}"/>
              </a:ext>
            </a:extLst>
          </p:cNvPr>
          <p:cNvSpPr>
            <a:spLocks noGrp="1"/>
          </p:cNvSpPr>
          <p:nvPr>
            <p:ph type="title"/>
          </p:nvPr>
        </p:nvSpPr>
        <p:spPr>
          <a:xfrm>
            <a:off x="1447800" y="3623950"/>
            <a:ext cx="7275859" cy="2395850"/>
          </a:xfrm>
        </p:spPr>
        <p:txBody>
          <a:bodyPr rtlCol="0" anchor="b">
            <a:noAutofit/>
          </a:bodyPr>
          <a:lstStyle>
            <a:lvl1pPr>
              <a:defRPr sz="7200" cap="all" baseline="0">
                <a:solidFill>
                  <a:schemeClr val="bg1"/>
                </a:solidFill>
              </a:defRPr>
            </a:lvl1pPr>
          </a:lstStyle>
          <a:p>
            <a:pPr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9110042" y="4728526"/>
            <a:ext cx="2548557" cy="1127758"/>
          </a:xfrm>
          <a:prstGeom prst="rect">
            <a:avLst/>
          </a:prstGeom>
        </p:spPr>
        <p:txBody>
          <a:bodyPr rtlCol="0" anchor="b">
            <a:normAutofit/>
          </a:bodyPr>
          <a:lstStyle>
            <a:lvl1pPr marL="0" indent="0" algn="r">
              <a:buNone/>
              <a:defRPr sz="20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Modifiez le style des sous-titres du masque</a:t>
            </a:r>
            <a:endParaRPr lang="en-US" dirty="0"/>
          </a:p>
        </p:txBody>
      </p:sp>
      <p:sp>
        <p:nvSpPr>
          <p:cNvPr id="35" name="Espace réservé d’image 34">
            <a:extLst>
              <a:ext uri="{FF2B5EF4-FFF2-40B4-BE49-F238E27FC236}">
                <a16:creationId xmlns:a16="http://schemas.microsoft.com/office/drawing/2014/main" id="{B9064727-BADB-A389-B86C-8631998C0849}"/>
              </a:ext>
            </a:extLst>
          </p:cNvPr>
          <p:cNvSpPr>
            <a:spLocks noGrp="1"/>
          </p:cNvSpPr>
          <p:nvPr>
            <p:ph type="pic" sz="quarter" idx="13" hasCustomPrompt="1"/>
          </p:nvPr>
        </p:nvSpPr>
        <p:spPr>
          <a:xfrm>
            <a:off x="1571624" y="-1"/>
            <a:ext cx="10620375" cy="3242950"/>
          </a:xfrm>
          <a:blipFill dpi="0" rotWithShape="1">
            <a:blip r:embed="rId2">
              <a:alphaModFix amt="60000"/>
            </a:blip>
            <a:srcRect/>
            <a:stretch>
              <a:fillRect/>
            </a:stretch>
          </a:blipFill>
        </p:spPr>
        <p:txBody>
          <a:bodyPr rtlCol="0"/>
          <a:lstStyle>
            <a:lvl1pPr marL="0" indent="0">
              <a:buNone/>
              <a:defRPr/>
            </a:lvl1pPr>
          </a:lstStyle>
          <a:p>
            <a:pPr rtl="0"/>
            <a:r>
              <a:rPr lang="fr"/>
              <a:t> </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533400" y="6477000"/>
            <a:ext cx="8576636" cy="381001"/>
          </a:xfrm>
          <a:prstGeom prst="rect">
            <a:avLst/>
          </a:prstGeom>
        </p:spPr>
        <p:txBody>
          <a:bodyPr rtlCol="0"/>
          <a:lstStyle>
            <a:lvl1pPr>
              <a:defRPr>
                <a:solidFill>
                  <a:schemeClr val="bg1"/>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9110037" y="6476999"/>
            <a:ext cx="1885950" cy="381001"/>
          </a:xfrm>
          <a:prstGeom prst="rect">
            <a:avLst/>
          </a:prstGeom>
        </p:spPr>
        <p:txBody>
          <a:bodyPr rtlCol="0"/>
          <a:lstStyle>
            <a:lvl1pPr>
              <a:defRPr>
                <a:solidFill>
                  <a:schemeClr val="bg1"/>
                </a:solidFill>
              </a:defRPr>
            </a:lvl1pPr>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01379" y="6477000"/>
            <a:ext cx="657226" cy="381001"/>
          </a:xfrm>
          <a:prstGeom prst="rect">
            <a:avLst/>
          </a:prstGeom>
        </p:spPr>
        <p:txBody>
          <a:bodyPr rtlCol="0"/>
          <a:lstStyle>
            <a:lvl1pPr>
              <a:defRPr>
                <a:solidFill>
                  <a:schemeClr val="bg1"/>
                </a:solidFill>
              </a:defRPr>
            </a:lvl1pPr>
          </a:lstStyle>
          <a:p>
            <a:pPr rtl="0"/>
            <a:fld id="{AEAA3239-9EA4-4A65-A281-97F994456D9F}" type="slidenum">
              <a:rPr lang="en-US" smtClean="0"/>
              <a:pPr rtl="0"/>
              <a:t>‹N°›</a:t>
            </a:fld>
            <a:endParaRPr lang="en-US" dirty="0"/>
          </a:p>
        </p:txBody>
      </p:sp>
      <p:sp>
        <p:nvSpPr>
          <p:cNvPr id="10" name="Forme libre 9">
            <a:extLst>
              <a:ext uri="{FF2B5EF4-FFF2-40B4-BE49-F238E27FC236}">
                <a16:creationId xmlns:a16="http://schemas.microsoft.com/office/drawing/2014/main" id="{8DFF3827-CD62-4A14-DFBC-0250A91ECBC5}"/>
              </a:ext>
            </a:extLst>
          </p:cNvPr>
          <p:cNvSpPr/>
          <p:nvPr/>
        </p:nvSpPr>
        <p:spPr>
          <a:xfrm>
            <a:off x="9110042" y="6167560"/>
            <a:ext cx="3085896" cy="64006"/>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6" name="Forme libre 35">
            <a:extLst>
              <a:ext uri="{FF2B5EF4-FFF2-40B4-BE49-F238E27FC236}">
                <a16:creationId xmlns:a16="http://schemas.microsoft.com/office/drawing/2014/main" id="{B46863E6-656C-574C-DA91-23C8D30CE998}"/>
              </a:ext>
            </a:extLst>
          </p:cNvPr>
          <p:cNvSpPr/>
          <p:nvPr/>
        </p:nvSpPr>
        <p:spPr>
          <a:xfrm>
            <a:off x="1571623" y="6167558"/>
            <a:ext cx="7543799"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43577537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n-tête de secti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3400" y="1143000"/>
            <a:ext cx="8576636" cy="5271008"/>
          </a:xfrm>
          <a:prstGeom prst="rect">
            <a:avLst/>
          </a:prstGeom>
        </p:spPr>
        <p:txBody>
          <a:bodyPr vert="horz" lIns="91440" tIns="45720" rIns="91440" bIns="45720" rtlCol="0" anchor="b">
            <a:normAutofit/>
          </a:bodyPr>
          <a:lstStyle>
            <a:lvl1pPr>
              <a:defRPr lang="en-US" sz="7200" cap="all" baseline="0" dirty="0">
                <a:solidFill>
                  <a:schemeClr val="bg2"/>
                </a:solidFill>
              </a:defRPr>
            </a:lvl1pPr>
          </a:lstStyle>
          <a:p>
            <a:pPr lvl="0" rtl="0"/>
            <a:r>
              <a:rPr lang="fr"/>
              <a:t>EN-TÊTE DE SECTION</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533400" y="6492240"/>
            <a:ext cx="8576636" cy="365760"/>
          </a:xfrm>
          <a:prstGeom prst="rect">
            <a:avLst/>
          </a:prstGeom>
        </p:spPr>
        <p:txBody>
          <a:bodyPr rtlCol="0"/>
          <a:lstStyle>
            <a:lvl1pPr>
              <a:defRPr>
                <a:solidFill>
                  <a:schemeClr val="bg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9110041" y="6492240"/>
            <a:ext cx="1891337" cy="365760"/>
          </a:xfrm>
          <a:prstGeom prst="rect">
            <a:avLst/>
          </a:prstGeom>
        </p:spPr>
        <p:txBody>
          <a:bodyPr rtlCol="0"/>
          <a:lstStyle>
            <a:lvl1pPr>
              <a:defRPr>
                <a:solidFill>
                  <a:schemeClr val="bg2"/>
                </a:solidFill>
              </a:defRPr>
            </a:lvl1pPr>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01378" y="6492240"/>
            <a:ext cx="657222" cy="365760"/>
          </a:xfrm>
          <a:prstGeom prst="rect">
            <a:avLst/>
          </a:prstGeom>
        </p:spPr>
        <p:txBody>
          <a:bodyPr rtlCol="0"/>
          <a:lstStyle>
            <a:lvl1pPr>
              <a:defRPr>
                <a:solidFill>
                  <a:schemeClr val="bg2"/>
                </a:solidFill>
              </a:defRPr>
            </a:lvl1pPr>
          </a:lstStyle>
          <a:p>
            <a:pPr rtl="0"/>
            <a:fld id="{AEAA3239-9EA4-4A65-A281-97F994456D9F}" type="slidenum">
              <a:rPr lang="en-US" smtClean="0"/>
              <a:pPr rtl="0"/>
              <a:t>‹N°›</a:t>
            </a:fld>
            <a:endParaRPr lang="en-US" dirty="0"/>
          </a:p>
        </p:txBody>
      </p:sp>
      <p:sp>
        <p:nvSpPr>
          <p:cNvPr id="32" name="Rectangle 31">
            <a:extLst>
              <a:ext uri="{FF2B5EF4-FFF2-40B4-BE49-F238E27FC236}">
                <a16:creationId xmlns:a16="http://schemas.microsoft.com/office/drawing/2014/main" id="{15F1B314-6B95-45EC-8168-CEA297F1BD40}"/>
              </a:ext>
            </a:extLst>
          </p:cNvPr>
          <p:cNvSpPr/>
          <p:nvPr/>
        </p:nvSpPr>
        <p:spPr>
          <a:xfrm>
            <a:off x="634029" y="570037"/>
            <a:ext cx="8476007" cy="615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3" name="Rectangle 32">
            <a:extLst>
              <a:ext uri="{FF2B5EF4-FFF2-40B4-BE49-F238E27FC236}">
                <a16:creationId xmlns:a16="http://schemas.microsoft.com/office/drawing/2014/main" id="{D4E8A7FA-CBEB-E74B-AC79-5D830DAFC993}"/>
              </a:ext>
            </a:extLst>
          </p:cNvPr>
          <p:cNvSpPr/>
          <p:nvPr/>
        </p:nvSpPr>
        <p:spPr>
          <a:xfrm>
            <a:off x="9110036" y="570037"/>
            <a:ext cx="3081964" cy="615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9431815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rdre du jour">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AE97C67-C2EB-5515-0FDC-A535220C9DF0}"/>
              </a:ext>
            </a:extLst>
          </p:cNvPr>
          <p:cNvSpPr/>
          <p:nvPr/>
        </p:nvSpPr>
        <p:spPr>
          <a:xfrm>
            <a:off x="9110035" y="0"/>
            <a:ext cx="308196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4E4019F8-742E-9EEF-F591-C9666AC32AF1}"/>
              </a:ext>
            </a:extLst>
          </p:cNvPr>
          <p:cNvSpPr>
            <a:spLocks noGrp="1"/>
          </p:cNvSpPr>
          <p:nvPr>
            <p:ph type="title" hasCustomPrompt="1"/>
          </p:nvPr>
        </p:nvSpPr>
        <p:spPr>
          <a:xfrm>
            <a:off x="533399" y="1016955"/>
            <a:ext cx="8195646" cy="1127758"/>
          </a:xfrm>
          <a:prstGeom prst="rect">
            <a:avLst/>
          </a:prstGeom>
        </p:spPr>
        <p:txBody>
          <a:bodyPr rtlCol="0" anchor="t">
            <a:normAutofit/>
          </a:bodyPr>
          <a:lstStyle>
            <a:lvl1pPr>
              <a:defRPr sz="7200" cap="all" baseline="0"/>
            </a:lvl1pPr>
          </a:lstStyle>
          <a:p>
            <a:pPr rtl="0"/>
            <a:r>
              <a:rPr lang="fr"/>
              <a:t>ORDRE DU JOUR</a:t>
            </a:r>
          </a:p>
        </p:txBody>
      </p:sp>
      <p:sp>
        <p:nvSpPr>
          <p:cNvPr id="7" name="Espace réservé du contenu 6">
            <a:extLst>
              <a:ext uri="{FF2B5EF4-FFF2-40B4-BE49-F238E27FC236}">
                <a16:creationId xmlns:a16="http://schemas.microsoft.com/office/drawing/2014/main" id="{28C8B19A-6FC1-2B71-0BFB-9274CBF396B9}"/>
              </a:ext>
            </a:extLst>
          </p:cNvPr>
          <p:cNvSpPr>
            <a:spLocks noGrp="1"/>
          </p:cNvSpPr>
          <p:nvPr>
            <p:ph sz="quarter" idx="13"/>
          </p:nvPr>
        </p:nvSpPr>
        <p:spPr>
          <a:xfrm>
            <a:off x="533399" y="2510472"/>
            <a:ext cx="8190496" cy="3966527"/>
          </a:xfrm>
          <a:prstGeom prst="rect">
            <a:avLst/>
          </a:prstGeom>
        </p:spPr>
        <p:txBody>
          <a:bodyPr rtlCol="0">
            <a:normAutofit/>
          </a:bodyPr>
          <a:lstStyle>
            <a:lvl1pPr marL="457200" indent="-457200">
              <a:lnSpc>
                <a:spcPct val="150000"/>
              </a:lnSpc>
              <a:spcBef>
                <a:spcPts val="0"/>
              </a:spcBef>
              <a:buFont typeface="+mj-lt"/>
              <a:buAutoNum type="arabicPeriod"/>
              <a:defRPr sz="2000"/>
            </a:lvl1pPr>
            <a:lvl2pPr marL="685800" indent="-457200">
              <a:lnSpc>
                <a:spcPct val="150000"/>
              </a:lnSpc>
              <a:spcBef>
                <a:spcPts val="0"/>
              </a:spcBef>
              <a:buFont typeface="+mj-lt"/>
              <a:buAutoNum type="arabicPeriod"/>
              <a:defRPr sz="2000"/>
            </a:lvl2pPr>
            <a:lvl3pPr marL="800100" indent="-342900">
              <a:lnSpc>
                <a:spcPct val="150000"/>
              </a:lnSpc>
              <a:spcBef>
                <a:spcPts val="0"/>
              </a:spcBef>
              <a:buFont typeface="+mj-lt"/>
              <a:buAutoNum type="arabicPeriod"/>
              <a:defRPr sz="2000"/>
            </a:lvl3pPr>
            <a:lvl4pPr marL="1028700" indent="-342900">
              <a:lnSpc>
                <a:spcPct val="150000"/>
              </a:lnSpc>
              <a:spcBef>
                <a:spcPts val="0"/>
              </a:spcBef>
              <a:buFont typeface="+mj-lt"/>
              <a:buAutoNum type="arabicPeriod"/>
              <a:defRPr sz="2000"/>
            </a:lvl4pPr>
            <a:lvl5pPr marL="1257300" indent="-342900">
              <a:lnSpc>
                <a:spcPct val="150000"/>
              </a:lnSpc>
              <a:spcBef>
                <a:spcPts val="0"/>
              </a:spcBef>
              <a:buFont typeface="+mj-lt"/>
              <a:buAutoNum type="arabicPeriod"/>
              <a:defRPr sz="20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4" name="Espace réservé du pied de page 3">
            <a:extLst>
              <a:ext uri="{FF2B5EF4-FFF2-40B4-BE49-F238E27FC236}">
                <a16:creationId xmlns:a16="http://schemas.microsoft.com/office/drawing/2014/main" id="{0B12CFE6-D05E-5478-B3A4-81DC4DCD7410}"/>
              </a:ext>
            </a:extLst>
          </p:cNvPr>
          <p:cNvSpPr>
            <a:spLocks noGrp="1"/>
          </p:cNvSpPr>
          <p:nvPr>
            <p:ph type="ftr" sz="quarter" idx="11"/>
          </p:nvPr>
        </p:nvSpPr>
        <p:spPr>
          <a:xfrm>
            <a:off x="533399" y="6492241"/>
            <a:ext cx="5758481" cy="36576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6CC77F2D-39D2-22F7-CF0B-39D63EBF00B7}"/>
              </a:ext>
            </a:extLst>
          </p:cNvPr>
          <p:cNvSpPr>
            <a:spLocks noGrp="1"/>
          </p:cNvSpPr>
          <p:nvPr>
            <p:ph type="dt" sz="half" idx="10"/>
          </p:nvPr>
        </p:nvSpPr>
        <p:spPr>
          <a:xfrm>
            <a:off x="6291885" y="6492240"/>
            <a:ext cx="1763999" cy="365760"/>
          </a:xfrm>
          <a:prstGeom prst="rect">
            <a:avLst/>
          </a:prstGeom>
        </p:spPr>
        <p:txBody>
          <a:bodyPr rtlCol="0"/>
          <a:lstStyle>
            <a:lvl1pPr>
              <a:defRPr>
                <a:solidFill>
                  <a:schemeClr val="tx2"/>
                </a:solidFill>
              </a:defRPr>
            </a:lvl1pPr>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626B86D3-24E1-029E-BA22-9F17F9517D65}"/>
              </a:ext>
            </a:extLst>
          </p:cNvPr>
          <p:cNvSpPr>
            <a:spLocks noGrp="1"/>
          </p:cNvSpPr>
          <p:nvPr>
            <p:ph type="sldNum" sz="quarter" idx="12"/>
          </p:nvPr>
        </p:nvSpPr>
        <p:spPr>
          <a:xfrm>
            <a:off x="8061271" y="6492241"/>
            <a:ext cx="662624" cy="36576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4" name="Rectangle 33">
            <a:extLst>
              <a:ext uri="{FF2B5EF4-FFF2-40B4-BE49-F238E27FC236}">
                <a16:creationId xmlns:a16="http://schemas.microsoft.com/office/drawing/2014/main" id="{E58CA726-6257-4F3F-9296-A3CF5DCA19DB}"/>
              </a:ext>
            </a:extLst>
          </p:cNvPr>
          <p:cNvSpPr/>
          <p:nvPr/>
        </p:nvSpPr>
        <p:spPr>
          <a:xfrm>
            <a:off x="634029" y="2144714"/>
            <a:ext cx="8476007" cy="61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584569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rdre du jour 2">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4019F8-742E-9EEF-F591-C9666AC32AF1}"/>
              </a:ext>
            </a:extLst>
          </p:cNvPr>
          <p:cNvSpPr>
            <a:spLocks noGrp="1"/>
          </p:cNvSpPr>
          <p:nvPr>
            <p:ph type="title" hasCustomPrompt="1"/>
          </p:nvPr>
        </p:nvSpPr>
        <p:spPr>
          <a:xfrm>
            <a:off x="1571616" y="1016955"/>
            <a:ext cx="10086983" cy="1127758"/>
          </a:xfrm>
          <a:prstGeom prst="rect">
            <a:avLst/>
          </a:prstGeom>
        </p:spPr>
        <p:txBody>
          <a:bodyPr rtlCol="0" anchor="t">
            <a:normAutofit/>
          </a:bodyPr>
          <a:lstStyle>
            <a:lvl1pPr>
              <a:defRPr sz="7200" cap="all" baseline="0"/>
            </a:lvl1pPr>
          </a:lstStyle>
          <a:p>
            <a:pPr rtl="0"/>
            <a:r>
              <a:rPr lang="fr"/>
              <a:t>ORDRE DU JOUR</a:t>
            </a:r>
          </a:p>
        </p:txBody>
      </p:sp>
      <p:sp>
        <p:nvSpPr>
          <p:cNvPr id="7" name="Espace réservé du contenu 6">
            <a:extLst>
              <a:ext uri="{FF2B5EF4-FFF2-40B4-BE49-F238E27FC236}">
                <a16:creationId xmlns:a16="http://schemas.microsoft.com/office/drawing/2014/main" id="{28C8B19A-6FC1-2B71-0BFB-9274CBF396B9}"/>
              </a:ext>
            </a:extLst>
          </p:cNvPr>
          <p:cNvSpPr>
            <a:spLocks noGrp="1"/>
          </p:cNvSpPr>
          <p:nvPr>
            <p:ph sz="quarter" idx="13"/>
          </p:nvPr>
        </p:nvSpPr>
        <p:spPr>
          <a:xfrm>
            <a:off x="3457574" y="2510472"/>
            <a:ext cx="8201025" cy="3345813"/>
          </a:xfrm>
          <a:prstGeom prst="rect">
            <a:avLst/>
          </a:prstGeom>
        </p:spPr>
        <p:txBody>
          <a:bodyPr rtlCol="0" anchor="b">
            <a:normAutofit/>
          </a:bodyPr>
          <a:lstStyle>
            <a:lvl1pPr marL="457200" indent="-457200">
              <a:lnSpc>
                <a:spcPct val="150000"/>
              </a:lnSpc>
              <a:spcBef>
                <a:spcPts val="0"/>
              </a:spcBef>
              <a:buFont typeface="+mj-lt"/>
              <a:buAutoNum type="arabicPeriod"/>
              <a:defRPr sz="1600" b="0" i="0">
                <a:latin typeface="Arial" panose="020B0604020202020204" pitchFamily="34" charset="0"/>
                <a:cs typeface="Arial" panose="020B0604020202020204" pitchFamily="34" charset="0"/>
              </a:defRPr>
            </a:lvl1pPr>
            <a:lvl2pPr marL="685800" indent="-457200">
              <a:lnSpc>
                <a:spcPct val="150000"/>
              </a:lnSpc>
              <a:spcBef>
                <a:spcPts val="0"/>
              </a:spcBef>
              <a:buFont typeface="+mj-lt"/>
              <a:buAutoNum type="arabicPeriod"/>
              <a:defRPr sz="1600" b="0" i="0">
                <a:latin typeface="Arial" panose="020B0604020202020204" pitchFamily="34" charset="0"/>
                <a:cs typeface="Arial" panose="020B0604020202020204" pitchFamily="34" charset="0"/>
              </a:defRPr>
            </a:lvl2pPr>
            <a:lvl3pPr marL="800100" indent="-342900">
              <a:lnSpc>
                <a:spcPct val="150000"/>
              </a:lnSpc>
              <a:spcBef>
                <a:spcPts val="0"/>
              </a:spcBef>
              <a:buFont typeface="+mj-lt"/>
              <a:buAutoNum type="arabicPeriod"/>
              <a:defRPr sz="1600" b="0" i="0">
                <a:latin typeface="Arial" panose="020B0604020202020204" pitchFamily="34" charset="0"/>
                <a:cs typeface="Arial" panose="020B0604020202020204" pitchFamily="34" charset="0"/>
              </a:defRPr>
            </a:lvl3pPr>
            <a:lvl4pPr marL="1028700" indent="-342900">
              <a:lnSpc>
                <a:spcPct val="150000"/>
              </a:lnSpc>
              <a:spcBef>
                <a:spcPts val="0"/>
              </a:spcBef>
              <a:buFont typeface="+mj-lt"/>
              <a:buAutoNum type="arabicPeriod"/>
              <a:defRPr sz="1600" b="0" i="0">
                <a:latin typeface="Arial" panose="020B0604020202020204" pitchFamily="34" charset="0"/>
                <a:cs typeface="Arial" panose="020B0604020202020204" pitchFamily="34" charset="0"/>
              </a:defRPr>
            </a:lvl4pPr>
            <a:lvl5pPr marL="1257300" indent="-342900">
              <a:lnSpc>
                <a:spcPct val="150000"/>
              </a:lnSpc>
              <a:spcBef>
                <a:spcPts val="0"/>
              </a:spcBef>
              <a:buFont typeface="+mj-lt"/>
              <a:buAutoNum type="arabicPeriod"/>
              <a:defRPr sz="1600" b="0" i="0">
                <a:latin typeface="Arial" panose="020B0604020202020204" pitchFamily="34" charset="0"/>
                <a:cs typeface="Arial" panose="020B0604020202020204" pitchFamily="34" charset="0"/>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4" name="Espace réservé du pied de page 3">
            <a:extLst>
              <a:ext uri="{FF2B5EF4-FFF2-40B4-BE49-F238E27FC236}">
                <a16:creationId xmlns:a16="http://schemas.microsoft.com/office/drawing/2014/main" id="{0B12CFE6-D05E-5478-B3A4-81DC4DCD7410}"/>
              </a:ext>
            </a:extLst>
          </p:cNvPr>
          <p:cNvSpPr>
            <a:spLocks noGrp="1"/>
          </p:cNvSpPr>
          <p:nvPr>
            <p:ph type="ftr" sz="quarter" idx="11"/>
          </p:nvPr>
        </p:nvSpPr>
        <p:spPr>
          <a:xfrm>
            <a:off x="533399" y="6477000"/>
            <a:ext cx="8582024"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6CC77F2D-39D2-22F7-CF0B-39D63EBF00B7}"/>
              </a:ext>
            </a:extLst>
          </p:cNvPr>
          <p:cNvSpPr>
            <a:spLocks noGrp="1"/>
          </p:cNvSpPr>
          <p:nvPr>
            <p:ph type="dt" sz="half" idx="10"/>
          </p:nvPr>
        </p:nvSpPr>
        <p:spPr>
          <a:xfrm>
            <a:off x="9120810" y="6477000"/>
            <a:ext cx="1880569" cy="381001"/>
          </a:xfrm>
          <a:prstGeom prst="rect">
            <a:avLst/>
          </a:prstGeom>
        </p:spPr>
        <p:txBody>
          <a:bodyPr rtlCol="0"/>
          <a:lstStyle>
            <a:lvl1pPr>
              <a:defRPr>
                <a:solidFill>
                  <a:schemeClr val="tx2"/>
                </a:solidFill>
              </a:defRPr>
            </a:lvl1pPr>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626B86D3-24E1-029E-BA22-9F17F9517D65}"/>
              </a:ext>
            </a:extLst>
          </p:cNvPr>
          <p:cNvSpPr>
            <a:spLocks noGrp="1"/>
          </p:cNvSpPr>
          <p:nvPr>
            <p:ph type="sldNum" sz="quarter" idx="12"/>
          </p:nvPr>
        </p:nvSpPr>
        <p:spPr>
          <a:xfrm>
            <a:off x="11001379" y="6477000"/>
            <a:ext cx="668011"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6" name="Rectangle 5">
            <a:extLst>
              <a:ext uri="{FF2B5EF4-FFF2-40B4-BE49-F238E27FC236}">
                <a16:creationId xmlns:a16="http://schemas.microsoft.com/office/drawing/2014/main" id="{3ED80240-B3FF-301A-7873-10FB09246CCA}"/>
              </a:ext>
            </a:extLst>
          </p:cNvPr>
          <p:cNvSpPr/>
          <p:nvPr userDrawn="1"/>
        </p:nvSpPr>
        <p:spPr>
          <a:xfrm>
            <a:off x="9110040" y="6155911"/>
            <a:ext cx="3081959"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a:extLst>
              <a:ext uri="{FF2B5EF4-FFF2-40B4-BE49-F238E27FC236}">
                <a16:creationId xmlns:a16="http://schemas.microsoft.com/office/drawing/2014/main" id="{C14D47D0-4154-EDAC-8824-1648A190B7A6}"/>
              </a:ext>
            </a:extLst>
          </p:cNvPr>
          <p:cNvSpPr/>
          <p:nvPr userDrawn="1"/>
        </p:nvSpPr>
        <p:spPr>
          <a:xfrm>
            <a:off x="3467745" y="6155911"/>
            <a:ext cx="5642289"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371073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rdre du jour avec imag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C713386-53DE-AEBA-6318-6C7146DE2270}"/>
              </a:ext>
            </a:extLst>
          </p:cNvPr>
          <p:cNvSpPr>
            <a:spLocks noGrp="1"/>
          </p:cNvSpPr>
          <p:nvPr>
            <p:ph type="title" hasCustomPrompt="1"/>
          </p:nvPr>
        </p:nvSpPr>
        <p:spPr>
          <a:xfrm>
            <a:off x="5343517" y="1386842"/>
            <a:ext cx="6315083" cy="1127758"/>
          </a:xfrm>
        </p:spPr>
        <p:txBody>
          <a:bodyPr rtlCol="0">
            <a:normAutofit/>
          </a:bodyPr>
          <a:lstStyle>
            <a:lvl1pPr>
              <a:defRPr sz="7200" cap="all" baseline="0"/>
            </a:lvl1pPr>
          </a:lstStyle>
          <a:p>
            <a:pPr rtl="0"/>
            <a:r>
              <a:rPr lang="fr"/>
              <a:t>ORDRE DU JOUR</a:t>
            </a:r>
          </a:p>
        </p:txBody>
      </p:sp>
      <p:sp>
        <p:nvSpPr>
          <p:cNvPr id="39" name="Espace réservé d’image 38">
            <a:extLst>
              <a:ext uri="{FF2B5EF4-FFF2-40B4-BE49-F238E27FC236}">
                <a16:creationId xmlns:a16="http://schemas.microsoft.com/office/drawing/2014/main" id="{0440984A-B82C-18F1-2933-6DF295884CE0}"/>
              </a:ext>
            </a:extLst>
          </p:cNvPr>
          <p:cNvSpPr>
            <a:spLocks noGrp="1"/>
          </p:cNvSpPr>
          <p:nvPr>
            <p:ph type="pic" sz="quarter" idx="14" hasCustomPrompt="1"/>
          </p:nvPr>
        </p:nvSpPr>
        <p:spPr>
          <a:xfrm>
            <a:off x="0" y="0"/>
            <a:ext cx="4400554" cy="6858000"/>
          </a:xfrm>
          <a:blipFill>
            <a:blip r:embed="rId2">
              <a:alphaModFix amt="60000"/>
            </a:blip>
            <a:stretch>
              <a:fillRect/>
            </a:stretch>
          </a:blipFill>
        </p:spPr>
        <p:txBody>
          <a:bodyPr rtlCol="0"/>
          <a:lstStyle>
            <a:lvl1pPr marL="0" indent="0">
              <a:buNone/>
              <a:defRPr/>
            </a:lvl1pPr>
          </a:lstStyle>
          <a:p>
            <a:pPr rtl="0"/>
            <a:r>
              <a:rPr lang="fr"/>
              <a:t> </a:t>
            </a:r>
          </a:p>
        </p:txBody>
      </p:sp>
      <p:sp>
        <p:nvSpPr>
          <p:cNvPr id="7" name="Espace réservé du contenu 6">
            <a:extLst>
              <a:ext uri="{FF2B5EF4-FFF2-40B4-BE49-F238E27FC236}">
                <a16:creationId xmlns:a16="http://schemas.microsoft.com/office/drawing/2014/main" id="{28C8B19A-6FC1-2B71-0BFB-9274CBF396B9}"/>
              </a:ext>
            </a:extLst>
          </p:cNvPr>
          <p:cNvSpPr>
            <a:spLocks noGrp="1"/>
          </p:cNvSpPr>
          <p:nvPr>
            <p:ph sz="quarter" idx="13"/>
          </p:nvPr>
        </p:nvSpPr>
        <p:spPr>
          <a:xfrm>
            <a:off x="5343518" y="2886089"/>
            <a:ext cx="6315082" cy="3336911"/>
          </a:xfrm>
          <a:prstGeom prst="rect">
            <a:avLst/>
          </a:prstGeom>
        </p:spPr>
        <p:txBody>
          <a:bodyPr rtlCol="0">
            <a:normAutofit/>
          </a:bodyPr>
          <a:lstStyle>
            <a:lvl1pPr marL="457200" indent="-457200">
              <a:lnSpc>
                <a:spcPct val="150000"/>
              </a:lnSpc>
              <a:spcBef>
                <a:spcPts val="0"/>
              </a:spcBef>
              <a:buFont typeface="+mj-lt"/>
              <a:buAutoNum type="arabicPeriod"/>
              <a:defRPr sz="2000"/>
            </a:lvl1pPr>
            <a:lvl2pPr marL="571500" indent="-342900">
              <a:lnSpc>
                <a:spcPct val="150000"/>
              </a:lnSpc>
              <a:spcBef>
                <a:spcPts val="0"/>
              </a:spcBef>
              <a:buFont typeface="+mj-lt"/>
              <a:buAutoNum type="arabicPeriod"/>
              <a:defRPr sz="2000"/>
            </a:lvl2pPr>
            <a:lvl3pPr marL="800100" indent="-342900">
              <a:lnSpc>
                <a:spcPct val="150000"/>
              </a:lnSpc>
              <a:spcBef>
                <a:spcPts val="0"/>
              </a:spcBef>
              <a:buFont typeface="+mj-lt"/>
              <a:buAutoNum type="arabicPeriod"/>
              <a:defRPr sz="2000"/>
            </a:lvl3pPr>
            <a:lvl4pPr marL="1028700" indent="-342900">
              <a:lnSpc>
                <a:spcPct val="150000"/>
              </a:lnSpc>
              <a:spcBef>
                <a:spcPts val="0"/>
              </a:spcBef>
              <a:buFont typeface="+mj-lt"/>
              <a:buAutoNum type="arabicPeriod"/>
              <a:defRPr sz="2000"/>
            </a:lvl4pPr>
            <a:lvl5pPr>
              <a:lnSpc>
                <a:spcPct val="150000"/>
              </a:lnSpc>
              <a:spcBef>
                <a:spcPts val="0"/>
              </a:spcBef>
              <a:buFont typeface="+mj-lt"/>
              <a:buAutoNum type="arabicPeriod"/>
              <a:defRPr sz="20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4" name="Espace réservé du pied de page 3">
            <a:extLst>
              <a:ext uri="{FF2B5EF4-FFF2-40B4-BE49-F238E27FC236}">
                <a16:creationId xmlns:a16="http://schemas.microsoft.com/office/drawing/2014/main" id="{0B12CFE6-D05E-5478-B3A4-81DC4DCD7410}"/>
              </a:ext>
            </a:extLst>
          </p:cNvPr>
          <p:cNvSpPr>
            <a:spLocks noGrp="1"/>
          </p:cNvSpPr>
          <p:nvPr>
            <p:ph type="ftr" sz="quarter" idx="11"/>
          </p:nvPr>
        </p:nvSpPr>
        <p:spPr>
          <a:xfrm>
            <a:off x="5343518" y="6477000"/>
            <a:ext cx="3771905" cy="381001"/>
          </a:xfrm>
          <a:prstGeom prst="rect">
            <a:avLst/>
          </a:prstGeom>
        </p:spPr>
        <p:txBody>
          <a:bodyPr rtlCol="0"/>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6CC77F2D-39D2-22F7-CF0B-39D63EBF00B7}"/>
              </a:ext>
            </a:extLst>
          </p:cNvPr>
          <p:cNvSpPr>
            <a:spLocks noGrp="1"/>
          </p:cNvSpPr>
          <p:nvPr>
            <p:ph type="dt" sz="half" idx="10"/>
          </p:nvPr>
        </p:nvSpPr>
        <p:spPr>
          <a:xfrm>
            <a:off x="9120821" y="6477000"/>
            <a:ext cx="1875160" cy="381001"/>
          </a:xfrm>
          <a:prstGeom prst="rect">
            <a:avLst/>
          </a:prstGeom>
        </p:spPr>
        <p:txBody>
          <a:bodyPr rtlCol="0"/>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626B86D3-24E1-029E-BA22-9F17F9517D65}"/>
              </a:ext>
            </a:extLst>
          </p:cNvPr>
          <p:cNvSpPr>
            <a:spLocks noGrp="1"/>
          </p:cNvSpPr>
          <p:nvPr>
            <p:ph type="sldNum" sz="quarter" idx="12"/>
          </p:nvPr>
        </p:nvSpPr>
        <p:spPr>
          <a:xfrm>
            <a:off x="10995986" y="6477000"/>
            <a:ext cx="662614" cy="381001"/>
          </a:xfrm>
          <a:prstGeom prst="rect">
            <a:avLst/>
          </a:prstGeom>
        </p:spPr>
        <p:txBody>
          <a:bodyPr rtlCol="0"/>
          <a:lstStyle/>
          <a:p>
            <a:pPr rtl="0"/>
            <a:fld id="{AEAA3239-9EA4-4A65-A281-97F994456D9F}" type="slidenum">
              <a:rPr lang="en-US" smtClean="0"/>
              <a:t>‹N°›</a:t>
            </a:fld>
            <a:endParaRPr lang="en-US" dirty="0"/>
          </a:p>
        </p:txBody>
      </p:sp>
      <p:sp>
        <p:nvSpPr>
          <p:cNvPr id="34" name="Rectangle 33">
            <a:extLst>
              <a:ext uri="{FF2B5EF4-FFF2-40B4-BE49-F238E27FC236}">
                <a16:creationId xmlns:a16="http://schemas.microsoft.com/office/drawing/2014/main" id="{98E5CA23-2176-4B29-AB27-EDD9AC417271}"/>
              </a:ext>
            </a:extLst>
          </p:cNvPr>
          <p:cNvSpPr/>
          <p:nvPr/>
        </p:nvSpPr>
        <p:spPr>
          <a:xfrm>
            <a:off x="4400554" y="2496190"/>
            <a:ext cx="7791446"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488597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u 2">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A56B3EE4-062C-F433-E634-3A18DC144881}"/>
              </a:ext>
            </a:extLst>
          </p:cNvPr>
          <p:cNvSpPr>
            <a:spLocks noGrp="1"/>
          </p:cNvSpPr>
          <p:nvPr>
            <p:ph type="title"/>
          </p:nvPr>
        </p:nvSpPr>
        <p:spPr>
          <a:xfrm>
            <a:off x="533399" y="1016955"/>
            <a:ext cx="8190252" cy="1064665"/>
          </a:xfrm>
        </p:spPr>
        <p:txBody>
          <a:bodyPr rtlCol="0"/>
          <a:lstStyle>
            <a:lvl1pPr>
              <a:defRPr cap="all" baseline="0"/>
            </a:lvl1pPr>
          </a:lstStyle>
          <a:p>
            <a:pPr rtl="0"/>
            <a:r>
              <a:rPr lang="fr"/>
              <a:t>Modifiez le style du titre</a:t>
            </a:r>
          </a:p>
        </p:txBody>
      </p:sp>
      <p:sp>
        <p:nvSpPr>
          <p:cNvPr id="33" name="Rectangle 32">
            <a:extLst>
              <a:ext uri="{FF2B5EF4-FFF2-40B4-BE49-F238E27FC236}">
                <a16:creationId xmlns:a16="http://schemas.microsoft.com/office/drawing/2014/main" id="{47E7D5E3-074F-6FA6-6315-6EB342D2C2D0}"/>
              </a:ext>
            </a:extLst>
          </p:cNvPr>
          <p:cNvSpPr/>
          <p:nvPr userDrawn="1"/>
        </p:nvSpPr>
        <p:spPr>
          <a:xfrm>
            <a:off x="9110035" y="0"/>
            <a:ext cx="308196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4" name="Rectangle 33">
            <a:extLst>
              <a:ext uri="{FF2B5EF4-FFF2-40B4-BE49-F238E27FC236}">
                <a16:creationId xmlns:a16="http://schemas.microsoft.com/office/drawing/2014/main" id="{5A2BF4CD-78B4-D70F-8781-6C00B2CEA066}"/>
              </a:ext>
            </a:extLst>
          </p:cNvPr>
          <p:cNvSpPr/>
          <p:nvPr/>
        </p:nvSpPr>
        <p:spPr>
          <a:xfrm>
            <a:off x="634029" y="2144714"/>
            <a:ext cx="8476007" cy="61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Espace réservé du contenu 11">
            <a:extLst>
              <a:ext uri="{FF2B5EF4-FFF2-40B4-BE49-F238E27FC236}">
                <a16:creationId xmlns:a16="http://schemas.microsoft.com/office/drawing/2014/main" id="{8447EC38-FC2B-37AD-5285-1B51B7FA258B}"/>
              </a:ext>
            </a:extLst>
          </p:cNvPr>
          <p:cNvSpPr>
            <a:spLocks noGrp="1"/>
          </p:cNvSpPr>
          <p:nvPr>
            <p:ph sz="quarter" idx="14"/>
          </p:nvPr>
        </p:nvSpPr>
        <p:spPr>
          <a:xfrm>
            <a:off x="533400" y="2495232"/>
            <a:ext cx="4659313" cy="1644650"/>
          </a:xfrm>
        </p:spPr>
        <p:txBody>
          <a:bodyPr rtlCol="0">
            <a:normAutofit/>
          </a:bodyPr>
          <a:lstStyle>
            <a:lvl1pPr marL="0" indent="0">
              <a:spcBef>
                <a:spcPts val="0"/>
              </a:spcBef>
              <a:buNone/>
              <a:defRPr sz="1400"/>
            </a:lvl1pPr>
            <a:lvl2pPr marL="228600" indent="0">
              <a:spcBef>
                <a:spcPts val="0"/>
              </a:spcBef>
              <a:buNone/>
              <a:defRPr sz="1400"/>
            </a:lvl2pPr>
            <a:lvl3pPr marL="457200" indent="0">
              <a:spcBef>
                <a:spcPts val="0"/>
              </a:spcBef>
              <a:buNone/>
              <a:defRPr sz="1400"/>
            </a:lvl3pPr>
            <a:lvl4pPr marL="685800" indent="0">
              <a:spcBef>
                <a:spcPts val="0"/>
              </a:spcBef>
              <a:buNone/>
              <a:defRPr sz="1400"/>
            </a:lvl4pPr>
            <a:lvl5pPr marL="914400" indent="0">
              <a:spcBef>
                <a:spcPts val="0"/>
              </a:spcBef>
              <a:buNone/>
              <a:defRPr sz="1400"/>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a:xfrm>
            <a:off x="533399" y="6477000"/>
            <a:ext cx="6304302"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a:xfrm>
            <a:off x="6843095" y="6477000"/>
            <a:ext cx="1223330" cy="381001"/>
          </a:xfrm>
          <a:prstGeom prst="rect">
            <a:avLst/>
          </a:prstGeom>
        </p:spPr>
        <p:txBody>
          <a:bodyPr rtlCol="0"/>
          <a:lstStyle>
            <a:lvl1pPr>
              <a:defRPr>
                <a:solidFill>
                  <a:schemeClr val="tx2"/>
                </a:solidFill>
              </a:defRPr>
            </a:lvl1pPr>
          </a:lstStyle>
          <a:p>
            <a:pPr rtl="0"/>
            <a:r>
              <a:rPr lang="en-US"/>
              <a:t>17/09/2025</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a:xfrm>
            <a:off x="8066425" y="6477000"/>
            <a:ext cx="657226"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a:p>
        </p:txBody>
      </p:sp>
      <p:sp>
        <p:nvSpPr>
          <p:cNvPr id="9" name="Forme libre 8">
            <a:extLst>
              <a:ext uri="{FF2B5EF4-FFF2-40B4-BE49-F238E27FC236}">
                <a16:creationId xmlns:a16="http://schemas.microsoft.com/office/drawing/2014/main" id="{37ECC57E-F626-26BF-F554-362A80454818}"/>
              </a:ext>
            </a:extLst>
          </p:cNvPr>
          <p:cNvSpPr/>
          <p:nvPr userDrawn="1"/>
        </p:nvSpPr>
        <p:spPr>
          <a:xfrm>
            <a:off x="9110042" y="2144714"/>
            <a:ext cx="3085896" cy="64006"/>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1550196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u 3">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533398" y="1016955"/>
            <a:ext cx="3493859" cy="3456894"/>
          </a:xfrm>
          <a:prstGeom prst="rect">
            <a:avLst/>
          </a:prstGeom>
        </p:spPr>
        <p:txBody>
          <a:bodyPr rtlCol="0" anchor="t">
            <a:normAutofit/>
          </a:bodyPr>
          <a:lstStyle>
            <a:lvl1pPr>
              <a:defRPr sz="3600" cap="all" baseline="0"/>
            </a:lvl1pPr>
          </a:lstStyle>
          <a:p>
            <a:pPr rtl="0"/>
            <a:r>
              <a:rPr lang="fr"/>
              <a:t>Modifiez le style du titre</a:t>
            </a:r>
          </a:p>
        </p:txBody>
      </p:sp>
      <p:sp>
        <p:nvSpPr>
          <p:cNvPr id="8" name="Espace réservé du contenu 7">
            <a:extLst>
              <a:ext uri="{FF2B5EF4-FFF2-40B4-BE49-F238E27FC236}">
                <a16:creationId xmlns:a16="http://schemas.microsoft.com/office/drawing/2014/main" id="{D42D62A0-8127-CE86-0633-0D65E1E136F7}"/>
              </a:ext>
            </a:extLst>
          </p:cNvPr>
          <p:cNvSpPr>
            <a:spLocks noGrp="1"/>
          </p:cNvSpPr>
          <p:nvPr>
            <p:ph sz="quarter" idx="13"/>
          </p:nvPr>
        </p:nvSpPr>
        <p:spPr>
          <a:xfrm>
            <a:off x="4962527" y="1016955"/>
            <a:ext cx="6696073" cy="3461212"/>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a:xfrm>
            <a:off x="533399" y="6477000"/>
            <a:ext cx="8576637" cy="381001"/>
          </a:xfrm>
          <a:prstGeom prst="rect">
            <a:avLst/>
          </a:prstGeom>
        </p:spPr>
        <p:txBody>
          <a:bodyPr rtlCol="0"/>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a:xfrm>
            <a:off x="9110036" y="6477000"/>
            <a:ext cx="1891338" cy="381001"/>
          </a:xfrm>
          <a:prstGeom prst="rect">
            <a:avLst/>
          </a:prstGeom>
        </p:spPr>
        <p:txBody>
          <a:bodyPr rtlCol="0"/>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a:xfrm>
            <a:off x="10995976" y="6477000"/>
            <a:ext cx="662624" cy="381001"/>
          </a:xfrm>
          <a:prstGeom prst="rect">
            <a:avLst/>
          </a:prstGeom>
        </p:spPr>
        <p:txBody>
          <a:bodyPr rtlCol="0"/>
          <a:lstStyle/>
          <a:p>
            <a:pPr rtl="0"/>
            <a:fld id="{AEAA3239-9EA4-4A65-A281-97F994456D9F}" type="slidenum">
              <a:rPr lang="en-US" smtClean="0"/>
              <a:t>‹N°›</a:t>
            </a:fld>
            <a:endParaRPr lang="en-US" dirty="0"/>
          </a:p>
        </p:txBody>
      </p:sp>
      <p:sp>
        <p:nvSpPr>
          <p:cNvPr id="3" name="Rectangle 2">
            <a:extLst>
              <a:ext uri="{FF2B5EF4-FFF2-40B4-BE49-F238E27FC236}">
                <a16:creationId xmlns:a16="http://schemas.microsoft.com/office/drawing/2014/main" id="{318A2D93-E48C-9CE8-FF5E-7230586A29D9}"/>
              </a:ext>
            </a:extLst>
          </p:cNvPr>
          <p:cNvSpPr/>
          <p:nvPr userDrawn="1"/>
        </p:nvSpPr>
        <p:spPr>
          <a:xfrm>
            <a:off x="4019552" y="570037"/>
            <a:ext cx="8172448" cy="595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tangle 8">
            <a:extLst>
              <a:ext uri="{FF2B5EF4-FFF2-40B4-BE49-F238E27FC236}">
                <a16:creationId xmlns:a16="http://schemas.microsoft.com/office/drawing/2014/main" id="{23FA3421-FB3F-747A-9D40-EB149BBDD6FA}"/>
              </a:ext>
            </a:extLst>
          </p:cNvPr>
          <p:cNvSpPr/>
          <p:nvPr userDrawn="1"/>
        </p:nvSpPr>
        <p:spPr>
          <a:xfrm>
            <a:off x="634030" y="570037"/>
            <a:ext cx="3390908" cy="5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895306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u 4">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533399" y="1016955"/>
            <a:ext cx="3491539" cy="4083580"/>
          </a:xfrm>
          <a:prstGeom prst="rect">
            <a:avLst/>
          </a:prstGeom>
        </p:spPr>
        <p:txBody>
          <a:bodyPr rtlCol="0" anchor="t">
            <a:normAutofit/>
          </a:bodyPr>
          <a:lstStyle>
            <a:lvl1pPr>
              <a:defRPr sz="3600" cap="all" baseline="0"/>
            </a:lvl1pPr>
          </a:lstStyle>
          <a:p>
            <a:pPr rtl="0"/>
            <a:r>
              <a:rPr lang="fr"/>
              <a:t>Modifiez le style du titre</a:t>
            </a:r>
          </a:p>
        </p:txBody>
      </p:sp>
      <p:sp>
        <p:nvSpPr>
          <p:cNvPr id="8" name="Espace réservé du contenu 7">
            <a:extLst>
              <a:ext uri="{FF2B5EF4-FFF2-40B4-BE49-F238E27FC236}">
                <a16:creationId xmlns:a16="http://schemas.microsoft.com/office/drawing/2014/main" id="{FFB4667A-FE47-8556-FD3A-55FDBA801D76}"/>
              </a:ext>
            </a:extLst>
          </p:cNvPr>
          <p:cNvSpPr>
            <a:spLocks noGrp="1"/>
          </p:cNvSpPr>
          <p:nvPr>
            <p:ph sz="quarter" idx="13"/>
          </p:nvPr>
        </p:nvSpPr>
        <p:spPr>
          <a:xfrm>
            <a:off x="4962526" y="1016955"/>
            <a:ext cx="6696073" cy="4083579"/>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a:xfrm>
            <a:off x="533399" y="6477000"/>
            <a:ext cx="8576637" cy="381001"/>
          </a:xfrm>
          <a:prstGeom prst="rect">
            <a:avLst/>
          </a:prstGeom>
        </p:spPr>
        <p:txBody>
          <a:bodyPr rtlCol="0"/>
          <a:lstStyle/>
          <a:p>
            <a:pPr rtl="0"/>
            <a:r>
              <a:rPr lang="fr"/>
              <a:t>Titre de la présentation</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a:xfrm>
            <a:off x="9110036" y="6477000"/>
            <a:ext cx="1891338" cy="381001"/>
          </a:xfrm>
          <a:prstGeom prst="rect">
            <a:avLst/>
          </a:prstGeom>
        </p:spPr>
        <p:txBody>
          <a:bodyPr rtlCol="0"/>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a:xfrm>
            <a:off x="11001374" y="6477000"/>
            <a:ext cx="657226" cy="381001"/>
          </a:xfrm>
          <a:prstGeom prst="rect">
            <a:avLst/>
          </a:prstGeom>
        </p:spPr>
        <p:txBody>
          <a:bodyPr rtlCol="0"/>
          <a:lstStyle/>
          <a:p>
            <a:pPr rtl="0"/>
            <a:fld id="{AEAA3239-9EA4-4A65-A281-97F994456D9F}" type="slidenum">
              <a:rPr lang="en-US" smtClean="0"/>
              <a:t>‹N°›</a:t>
            </a:fld>
            <a:endParaRPr lang="en-US" dirty="0"/>
          </a:p>
        </p:txBody>
      </p:sp>
      <p:sp>
        <p:nvSpPr>
          <p:cNvPr id="34" name="Rectangle 33">
            <a:extLst>
              <a:ext uri="{FF2B5EF4-FFF2-40B4-BE49-F238E27FC236}">
                <a16:creationId xmlns:a16="http://schemas.microsoft.com/office/drawing/2014/main" id="{9AE531BB-71E1-57EF-0879-5979B0C95458}"/>
              </a:ext>
            </a:extLst>
          </p:cNvPr>
          <p:cNvSpPr/>
          <p:nvPr userDrawn="1"/>
        </p:nvSpPr>
        <p:spPr>
          <a:xfrm>
            <a:off x="4024938" y="570037"/>
            <a:ext cx="8167062" cy="595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tangle 8">
            <a:extLst>
              <a:ext uri="{FF2B5EF4-FFF2-40B4-BE49-F238E27FC236}">
                <a16:creationId xmlns:a16="http://schemas.microsoft.com/office/drawing/2014/main" id="{731FD272-0797-A5C1-BAB9-E68F518B8158}"/>
              </a:ext>
            </a:extLst>
          </p:cNvPr>
          <p:cNvSpPr/>
          <p:nvPr userDrawn="1"/>
        </p:nvSpPr>
        <p:spPr>
          <a:xfrm>
            <a:off x="634030" y="570037"/>
            <a:ext cx="3390908" cy="5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198617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u 5">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533399" y="1016955"/>
            <a:ext cx="3496147" cy="4940661"/>
          </a:xfrm>
          <a:prstGeom prst="rect">
            <a:avLst/>
          </a:prstGeom>
        </p:spPr>
        <p:txBody>
          <a:bodyPr rtlCol="0" anchor="t">
            <a:normAutofit/>
          </a:bodyPr>
          <a:lstStyle>
            <a:lvl1pPr>
              <a:defRPr sz="3600" cap="all" baseline="0"/>
            </a:lvl1pPr>
          </a:lstStyle>
          <a:p>
            <a:pPr rtl="0"/>
            <a:r>
              <a:rPr lang="fr"/>
              <a:t>Modifiez le style du titre</a:t>
            </a:r>
          </a:p>
        </p:txBody>
      </p:sp>
      <p:sp>
        <p:nvSpPr>
          <p:cNvPr id="8" name="Espace réservé du contenu 7">
            <a:extLst>
              <a:ext uri="{FF2B5EF4-FFF2-40B4-BE49-F238E27FC236}">
                <a16:creationId xmlns:a16="http://schemas.microsoft.com/office/drawing/2014/main" id="{C6F072A2-EBC7-B7EA-DA98-BAC0AA46E7A4}"/>
              </a:ext>
            </a:extLst>
          </p:cNvPr>
          <p:cNvSpPr>
            <a:spLocks noGrp="1"/>
          </p:cNvSpPr>
          <p:nvPr>
            <p:ph sz="quarter" idx="13"/>
          </p:nvPr>
        </p:nvSpPr>
        <p:spPr>
          <a:xfrm>
            <a:off x="4962526" y="1016955"/>
            <a:ext cx="6696074" cy="4940661"/>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a:xfrm>
            <a:off x="533399" y="6477000"/>
            <a:ext cx="8576637" cy="381001"/>
          </a:xfrm>
          <a:prstGeom prst="rect">
            <a:avLst/>
          </a:prstGeom>
        </p:spPr>
        <p:txBody>
          <a:bodyPr rtlCol="0"/>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a:xfrm>
            <a:off x="9110036" y="6477000"/>
            <a:ext cx="1891338" cy="381001"/>
          </a:xfrm>
          <a:prstGeom prst="rect">
            <a:avLst/>
          </a:prstGeom>
        </p:spPr>
        <p:txBody>
          <a:bodyPr rtlCol="0"/>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a:xfrm>
            <a:off x="11001374" y="6477000"/>
            <a:ext cx="657226" cy="381001"/>
          </a:xfrm>
          <a:prstGeom prst="rect">
            <a:avLst/>
          </a:prstGeom>
        </p:spPr>
        <p:txBody>
          <a:bodyPr rtlCol="0"/>
          <a:lstStyle/>
          <a:p>
            <a:pPr rtl="0"/>
            <a:fld id="{AEAA3239-9EA4-4A65-A281-97F994456D9F}" type="slidenum">
              <a:rPr lang="en-US" smtClean="0"/>
              <a:t>‹N°›</a:t>
            </a:fld>
            <a:endParaRPr lang="en-US" dirty="0"/>
          </a:p>
        </p:txBody>
      </p:sp>
      <p:sp>
        <p:nvSpPr>
          <p:cNvPr id="3" name="Rectangle 2">
            <a:extLst>
              <a:ext uri="{FF2B5EF4-FFF2-40B4-BE49-F238E27FC236}">
                <a16:creationId xmlns:a16="http://schemas.microsoft.com/office/drawing/2014/main" id="{E5C1B67F-B248-B2D5-AE0D-B9A93FFB6061}"/>
              </a:ext>
            </a:extLst>
          </p:cNvPr>
          <p:cNvSpPr/>
          <p:nvPr userDrawn="1"/>
        </p:nvSpPr>
        <p:spPr>
          <a:xfrm>
            <a:off x="634030" y="570037"/>
            <a:ext cx="3390908" cy="5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tangle 6">
            <a:extLst>
              <a:ext uri="{FF2B5EF4-FFF2-40B4-BE49-F238E27FC236}">
                <a16:creationId xmlns:a16="http://schemas.microsoft.com/office/drawing/2014/main" id="{F98DF7F2-59F5-C597-5370-B00D427EA660}"/>
              </a:ext>
            </a:extLst>
          </p:cNvPr>
          <p:cNvSpPr/>
          <p:nvPr userDrawn="1"/>
        </p:nvSpPr>
        <p:spPr>
          <a:xfrm>
            <a:off x="4019547" y="570037"/>
            <a:ext cx="8172453" cy="595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30728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u">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533398" y="1016955"/>
            <a:ext cx="11125201" cy="746759"/>
          </a:xfrm>
          <a:prstGeom prst="rect">
            <a:avLst/>
          </a:prstGeom>
        </p:spPr>
        <p:txBody>
          <a:bodyPr rtlCol="0" anchor="t">
            <a:normAutofit/>
          </a:bodyPr>
          <a:lstStyle>
            <a:lvl1pPr>
              <a:defRPr sz="3600" cap="all" baseline="0"/>
            </a:lvl1pPr>
          </a:lstStyle>
          <a:p>
            <a:pPr rtl="0"/>
            <a:r>
              <a:rPr lang="fr"/>
              <a:t>Modifiez le style du titre</a:t>
            </a:r>
          </a:p>
        </p:txBody>
      </p:sp>
      <p:sp>
        <p:nvSpPr>
          <p:cNvPr id="3" name="Espace réservé du contenu 2">
            <a:extLst>
              <a:ext uri="{FF2B5EF4-FFF2-40B4-BE49-F238E27FC236}">
                <a16:creationId xmlns:a16="http://schemas.microsoft.com/office/drawing/2014/main" id="{6C2DD052-3E45-E789-01F8-33250024ECBD}"/>
              </a:ext>
            </a:extLst>
          </p:cNvPr>
          <p:cNvSpPr>
            <a:spLocks noGrp="1"/>
          </p:cNvSpPr>
          <p:nvPr>
            <p:ph idx="1"/>
          </p:nvPr>
        </p:nvSpPr>
        <p:spPr>
          <a:xfrm>
            <a:off x="533398" y="1748474"/>
            <a:ext cx="11125202" cy="4728524"/>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7" name="Rectangle 6">
            <a:extLst>
              <a:ext uri="{FF2B5EF4-FFF2-40B4-BE49-F238E27FC236}">
                <a16:creationId xmlns:a16="http://schemas.microsoft.com/office/drawing/2014/main" id="{E5526932-58BC-3B05-A619-8FE2BA7973DD}"/>
              </a:ext>
            </a:extLst>
          </p:cNvPr>
          <p:cNvSpPr/>
          <p:nvPr userDrawn="1"/>
        </p:nvSpPr>
        <p:spPr>
          <a:xfrm>
            <a:off x="634030" y="565606"/>
            <a:ext cx="11557968"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Espace réservé du pied de page 8">
            <a:extLst>
              <a:ext uri="{FF2B5EF4-FFF2-40B4-BE49-F238E27FC236}">
                <a16:creationId xmlns:a16="http://schemas.microsoft.com/office/drawing/2014/main" id="{E4751EC6-9764-CDDF-E8BC-793AD483E0A9}"/>
              </a:ext>
            </a:extLst>
          </p:cNvPr>
          <p:cNvSpPr>
            <a:spLocks noGrp="1"/>
          </p:cNvSpPr>
          <p:nvPr>
            <p:ph type="ftr" sz="quarter" idx="11"/>
          </p:nvPr>
        </p:nvSpPr>
        <p:spPr/>
        <p:txBody>
          <a:bodyPr rtlCol="0"/>
          <a:lstStyle/>
          <a:p>
            <a:pPr rtl="0"/>
            <a:r>
              <a:rPr lang="fr"/>
              <a:t>Titre de la présentation</a:t>
            </a:r>
            <a:endParaRPr lang="en-US" dirty="0"/>
          </a:p>
        </p:txBody>
      </p:sp>
      <p:sp>
        <p:nvSpPr>
          <p:cNvPr id="8" name="Espace réservé de la date 7">
            <a:extLst>
              <a:ext uri="{FF2B5EF4-FFF2-40B4-BE49-F238E27FC236}">
                <a16:creationId xmlns:a16="http://schemas.microsoft.com/office/drawing/2014/main" id="{DA395EC9-5212-9F09-E9FA-0AB62AFB6D99}"/>
              </a:ext>
            </a:extLst>
          </p:cNvPr>
          <p:cNvSpPr>
            <a:spLocks noGrp="1"/>
          </p:cNvSpPr>
          <p:nvPr>
            <p:ph type="dt" sz="half" idx="10"/>
          </p:nvPr>
        </p:nvSpPr>
        <p:spPr/>
        <p:txBody>
          <a:bodyPr rtlCol="0"/>
          <a:lstStyle/>
          <a:p>
            <a:pPr rtl="0"/>
            <a:r>
              <a:rPr lang="en-US"/>
              <a:t>17/09/2025</a:t>
            </a:r>
            <a:endParaRPr lang="en-US" dirty="0"/>
          </a:p>
        </p:txBody>
      </p:sp>
      <p:sp>
        <p:nvSpPr>
          <p:cNvPr id="10" name="Espace réservé du numéro de diapositive 9">
            <a:extLst>
              <a:ext uri="{FF2B5EF4-FFF2-40B4-BE49-F238E27FC236}">
                <a16:creationId xmlns:a16="http://schemas.microsoft.com/office/drawing/2014/main" id="{286E48EB-E81D-8C6A-DBE6-738017E5A734}"/>
              </a:ext>
            </a:extLst>
          </p:cNvPr>
          <p:cNvSpPr>
            <a:spLocks noGrp="1"/>
          </p:cNvSpPr>
          <p:nvPr>
            <p:ph type="sldNum" sz="quarter" idx="12"/>
          </p:nvPr>
        </p:nvSpPr>
        <p:spPr/>
        <p:txBody>
          <a:bodyPr rtlCol="0"/>
          <a:lstStyle/>
          <a:p>
            <a:pPr rtl="0"/>
            <a:fld id="{AEAA3239-9EA4-4A65-A281-97F994456D9F}" type="slidenum">
              <a:rPr lang="en-US" smtClean="0"/>
              <a:pPr rtl="0"/>
              <a:t>‹N°›</a:t>
            </a:fld>
            <a:endParaRPr lang="en-US" dirty="0"/>
          </a:p>
        </p:txBody>
      </p:sp>
    </p:spTree>
    <p:extLst>
      <p:ext uri="{BB962C8B-B14F-4D97-AF65-F5344CB8AC3E}">
        <p14:creationId xmlns:p14="http://schemas.microsoft.com/office/powerpoint/2010/main" val="1968099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u 6">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533398" y="1016955"/>
            <a:ext cx="3486153" cy="2721451"/>
          </a:xfrm>
          <a:prstGeom prst="rect">
            <a:avLst/>
          </a:prstGeom>
        </p:spPr>
        <p:txBody>
          <a:bodyPr rtlCol="0" anchor="t">
            <a:normAutofit/>
          </a:bodyPr>
          <a:lstStyle>
            <a:lvl1pPr>
              <a:defRPr sz="3600" cap="all" baseline="0">
                <a:latin typeface="+mj-lt"/>
              </a:defRPr>
            </a:lvl1pPr>
          </a:lstStyle>
          <a:p>
            <a:pPr rtl="0"/>
            <a:r>
              <a:rPr lang="fr"/>
              <a:t>Modifiez le style du titre</a:t>
            </a:r>
          </a:p>
        </p:txBody>
      </p:sp>
      <p:sp>
        <p:nvSpPr>
          <p:cNvPr id="8" name="Espace réservé du contenu 7">
            <a:extLst>
              <a:ext uri="{FF2B5EF4-FFF2-40B4-BE49-F238E27FC236}">
                <a16:creationId xmlns:a16="http://schemas.microsoft.com/office/drawing/2014/main" id="{8C71126E-AEFA-B45A-CD39-AC1315E03339}"/>
              </a:ext>
            </a:extLst>
          </p:cNvPr>
          <p:cNvSpPr>
            <a:spLocks noGrp="1"/>
          </p:cNvSpPr>
          <p:nvPr>
            <p:ph sz="quarter" idx="13"/>
          </p:nvPr>
        </p:nvSpPr>
        <p:spPr>
          <a:xfrm>
            <a:off x="4962526" y="1016955"/>
            <a:ext cx="6696074" cy="5490524"/>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a:xfrm>
            <a:off x="533399" y="6477000"/>
            <a:ext cx="8576637" cy="381001"/>
          </a:xfrm>
          <a:prstGeom prst="rect">
            <a:avLst/>
          </a:prstGeom>
        </p:spPr>
        <p:txBody>
          <a:bodyPr rtlCol="0"/>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a:xfrm>
            <a:off x="9110036" y="6477000"/>
            <a:ext cx="1891338" cy="381001"/>
          </a:xfrm>
          <a:prstGeom prst="rect">
            <a:avLst/>
          </a:prstGeom>
        </p:spPr>
        <p:txBody>
          <a:bodyPr rtlCol="0"/>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a:xfrm>
            <a:off x="11001374" y="6477000"/>
            <a:ext cx="657226" cy="381001"/>
          </a:xfrm>
          <a:prstGeom prst="rect">
            <a:avLst/>
          </a:prstGeom>
        </p:spPr>
        <p:txBody>
          <a:bodyPr rtlCol="0"/>
          <a:lstStyle/>
          <a:p>
            <a:pPr rtl="0"/>
            <a:fld id="{AEAA3239-9EA4-4A65-A281-97F994456D9F}" type="slidenum">
              <a:rPr lang="en-US" smtClean="0"/>
              <a:t>‹N°›</a:t>
            </a:fld>
            <a:endParaRPr lang="en-US" dirty="0"/>
          </a:p>
        </p:txBody>
      </p:sp>
      <p:sp>
        <p:nvSpPr>
          <p:cNvPr id="7" name="Rectangle 6">
            <a:extLst>
              <a:ext uri="{FF2B5EF4-FFF2-40B4-BE49-F238E27FC236}">
                <a16:creationId xmlns:a16="http://schemas.microsoft.com/office/drawing/2014/main" id="{CB922775-D819-CE59-81DF-9A22F9309472}"/>
              </a:ext>
            </a:extLst>
          </p:cNvPr>
          <p:cNvSpPr/>
          <p:nvPr/>
        </p:nvSpPr>
        <p:spPr>
          <a:xfrm>
            <a:off x="4017310" y="565607"/>
            <a:ext cx="8174690"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a:extLst>
              <a:ext uri="{FF2B5EF4-FFF2-40B4-BE49-F238E27FC236}">
                <a16:creationId xmlns:a16="http://schemas.microsoft.com/office/drawing/2014/main" id="{7E1D59CA-78A2-7B8F-A9C7-E86B47BEAE5E}"/>
              </a:ext>
            </a:extLst>
          </p:cNvPr>
          <p:cNvSpPr/>
          <p:nvPr userDrawn="1"/>
        </p:nvSpPr>
        <p:spPr>
          <a:xfrm>
            <a:off x="634030" y="570037"/>
            <a:ext cx="3390908" cy="595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156871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u avec imag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4962523" y="1016956"/>
            <a:ext cx="6696076" cy="731520"/>
          </a:xfrm>
          <a:prstGeom prst="rect">
            <a:avLst/>
          </a:prstGeom>
        </p:spPr>
        <p:txBody>
          <a:bodyPr rtlCol="0" anchor="t"/>
          <a:lstStyle>
            <a:lvl1pPr>
              <a:defRPr cap="all" baseline="0"/>
            </a:lvl1pPr>
          </a:lstStyle>
          <a:p>
            <a:pPr rtl="0"/>
            <a:r>
              <a:rPr lang="fr"/>
              <a:t>Modifiez le style du titre</a:t>
            </a:r>
          </a:p>
        </p:txBody>
      </p:sp>
      <p:sp>
        <p:nvSpPr>
          <p:cNvPr id="38" name="Espace réservé d’image 37">
            <a:extLst>
              <a:ext uri="{FF2B5EF4-FFF2-40B4-BE49-F238E27FC236}">
                <a16:creationId xmlns:a16="http://schemas.microsoft.com/office/drawing/2014/main" id="{99EF452C-FB1E-E93B-DCC5-1D98DE017953}"/>
              </a:ext>
            </a:extLst>
          </p:cNvPr>
          <p:cNvSpPr>
            <a:spLocks noGrp="1"/>
          </p:cNvSpPr>
          <p:nvPr>
            <p:ph type="pic" sz="quarter" idx="13" hasCustomPrompt="1"/>
          </p:nvPr>
        </p:nvSpPr>
        <p:spPr>
          <a:xfrm>
            <a:off x="0" y="0"/>
            <a:ext cx="4400554" cy="6858000"/>
          </a:xfrm>
          <a:custGeom>
            <a:avLst/>
            <a:gdLst>
              <a:gd name="connsiteX0" fmla="*/ 0 w 4400554"/>
              <a:gd name="connsiteY0" fmla="*/ 634999 h 6858000"/>
              <a:gd name="connsiteX1" fmla="*/ 4400554 w 4400554"/>
              <a:gd name="connsiteY1" fmla="*/ 634999 h 6858000"/>
              <a:gd name="connsiteX2" fmla="*/ 4400554 w 4400554"/>
              <a:gd name="connsiteY2" fmla="*/ 6858000 h 6858000"/>
              <a:gd name="connsiteX3" fmla="*/ 0 w 4400554"/>
              <a:gd name="connsiteY3" fmla="*/ 6858000 h 6858000"/>
              <a:gd name="connsiteX4" fmla="*/ 0 w 4400554"/>
              <a:gd name="connsiteY4" fmla="*/ 0 h 6858000"/>
              <a:gd name="connsiteX5" fmla="*/ 4400554 w 4400554"/>
              <a:gd name="connsiteY5" fmla="*/ 0 h 6858000"/>
              <a:gd name="connsiteX6" fmla="*/ 4400554 w 4400554"/>
              <a:gd name="connsiteY6" fmla="*/ 570991 h 6858000"/>
              <a:gd name="connsiteX7" fmla="*/ 0 w 4400554"/>
              <a:gd name="connsiteY7" fmla="*/ 5709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54" h="6858000">
                <a:moveTo>
                  <a:pt x="0" y="634999"/>
                </a:moveTo>
                <a:lnTo>
                  <a:pt x="4400554" y="634999"/>
                </a:lnTo>
                <a:lnTo>
                  <a:pt x="4400554" y="6858000"/>
                </a:lnTo>
                <a:lnTo>
                  <a:pt x="0" y="6858000"/>
                </a:lnTo>
                <a:close/>
                <a:moveTo>
                  <a:pt x="0" y="0"/>
                </a:moveTo>
                <a:lnTo>
                  <a:pt x="4400554" y="0"/>
                </a:lnTo>
                <a:lnTo>
                  <a:pt x="4400554" y="570991"/>
                </a:lnTo>
                <a:lnTo>
                  <a:pt x="0" y="570991"/>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8" name="Espace réservé du contenu 7">
            <a:extLst>
              <a:ext uri="{FF2B5EF4-FFF2-40B4-BE49-F238E27FC236}">
                <a16:creationId xmlns:a16="http://schemas.microsoft.com/office/drawing/2014/main" id="{818B74D6-CD72-B859-C229-60DB988B25E3}"/>
              </a:ext>
            </a:extLst>
          </p:cNvPr>
          <p:cNvSpPr>
            <a:spLocks noGrp="1"/>
          </p:cNvSpPr>
          <p:nvPr>
            <p:ph sz="quarter" idx="14"/>
          </p:nvPr>
        </p:nvSpPr>
        <p:spPr>
          <a:xfrm>
            <a:off x="4962523" y="2145668"/>
            <a:ext cx="6689892" cy="4118399"/>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9" name="Espace réservé du pied de page 8">
            <a:extLst>
              <a:ext uri="{FF2B5EF4-FFF2-40B4-BE49-F238E27FC236}">
                <a16:creationId xmlns:a16="http://schemas.microsoft.com/office/drawing/2014/main" id="{C65BFCB1-FAA8-D03A-3B62-DCB2CF1CA112}"/>
              </a:ext>
            </a:extLst>
          </p:cNvPr>
          <p:cNvSpPr>
            <a:spLocks noGrp="1"/>
          </p:cNvSpPr>
          <p:nvPr>
            <p:ph type="ftr" sz="quarter" idx="16"/>
          </p:nvPr>
        </p:nvSpPr>
        <p:spPr>
          <a:xfrm>
            <a:off x="4964103" y="6477000"/>
            <a:ext cx="4707905"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1E742B5C-5438-96A4-4A2A-AE939906F8A4}"/>
              </a:ext>
            </a:extLst>
          </p:cNvPr>
          <p:cNvSpPr>
            <a:spLocks noGrp="1"/>
          </p:cNvSpPr>
          <p:nvPr>
            <p:ph type="dt" sz="half" idx="15"/>
          </p:nvPr>
        </p:nvSpPr>
        <p:spPr>
          <a:xfrm>
            <a:off x="9672013" y="6477000"/>
            <a:ext cx="1329365" cy="381000"/>
          </a:xfrm>
          <a:prstGeom prst="rect">
            <a:avLst/>
          </a:prstGeom>
        </p:spPr>
        <p:txBody>
          <a:bodyPr rtlCol="0"/>
          <a:lstStyle>
            <a:lvl1pPr>
              <a:defRPr>
                <a:solidFill>
                  <a:schemeClr val="tx2"/>
                </a:solidFill>
              </a:defRPr>
            </a:lvl1pPr>
          </a:lstStyle>
          <a:p>
            <a:pPr rtl="0"/>
            <a:r>
              <a:rPr lang="en-US"/>
              <a:t>17/09/2025</a:t>
            </a:r>
            <a:endParaRPr lang="en-US" dirty="0"/>
          </a:p>
        </p:txBody>
      </p:sp>
      <p:sp>
        <p:nvSpPr>
          <p:cNvPr id="10" name="Espace réservé du numéro de diapositive 9">
            <a:extLst>
              <a:ext uri="{FF2B5EF4-FFF2-40B4-BE49-F238E27FC236}">
                <a16:creationId xmlns:a16="http://schemas.microsoft.com/office/drawing/2014/main" id="{0A608994-46CD-AAE0-DCC4-A59D26254D84}"/>
              </a:ext>
            </a:extLst>
          </p:cNvPr>
          <p:cNvSpPr>
            <a:spLocks noGrp="1"/>
          </p:cNvSpPr>
          <p:nvPr>
            <p:ph type="sldNum" sz="quarter" idx="17"/>
          </p:nvPr>
        </p:nvSpPr>
        <p:spPr>
          <a:xfrm>
            <a:off x="11001379" y="6477000"/>
            <a:ext cx="657221" cy="38100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 name="Forme libre 2">
            <a:extLst>
              <a:ext uri="{FF2B5EF4-FFF2-40B4-BE49-F238E27FC236}">
                <a16:creationId xmlns:a16="http://schemas.microsoft.com/office/drawing/2014/main" id="{EC16BEA9-7D3A-E34B-4442-F0BFB853F3F8}"/>
              </a:ext>
            </a:extLst>
          </p:cNvPr>
          <p:cNvSpPr/>
          <p:nvPr userDrawn="1"/>
        </p:nvSpPr>
        <p:spPr>
          <a:xfrm>
            <a:off x="4408228" y="570993"/>
            <a:ext cx="7142064" cy="64006"/>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 name="Rectangle 4">
            <a:extLst>
              <a:ext uri="{FF2B5EF4-FFF2-40B4-BE49-F238E27FC236}">
                <a16:creationId xmlns:a16="http://schemas.microsoft.com/office/drawing/2014/main" id="{A3462211-E1BA-E90A-00F8-E717C7293E42}"/>
              </a:ext>
            </a:extLst>
          </p:cNvPr>
          <p:cNvSpPr/>
          <p:nvPr userDrawn="1"/>
        </p:nvSpPr>
        <p:spPr>
          <a:xfrm>
            <a:off x="-2282" y="570991"/>
            <a:ext cx="4410510"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57778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u avec Image 2">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0" y="1016955"/>
            <a:ext cx="6309821" cy="731520"/>
          </a:xfrm>
          <a:prstGeom prst="rect">
            <a:avLst/>
          </a:prstGeom>
        </p:spPr>
        <p:txBody>
          <a:bodyPr rtlCol="0" anchor="t"/>
          <a:lstStyle>
            <a:lvl1pPr>
              <a:defRPr cap="all" baseline="0"/>
            </a:lvl1pPr>
          </a:lstStyle>
          <a:p>
            <a:pPr rtl="0"/>
            <a:r>
              <a:rPr lang="fr"/>
              <a:t>Modifiez le style du titre</a:t>
            </a:r>
          </a:p>
        </p:txBody>
      </p:sp>
      <p:sp>
        <p:nvSpPr>
          <p:cNvPr id="8" name="Espace réservé du contenu 7">
            <a:extLst>
              <a:ext uri="{FF2B5EF4-FFF2-40B4-BE49-F238E27FC236}">
                <a16:creationId xmlns:a16="http://schemas.microsoft.com/office/drawing/2014/main" id="{07755DB3-9272-8E5E-039F-AC14A2C07898}"/>
              </a:ext>
            </a:extLst>
          </p:cNvPr>
          <p:cNvSpPr>
            <a:spLocks noGrp="1"/>
          </p:cNvSpPr>
          <p:nvPr>
            <p:ph sz="quarter" idx="14"/>
          </p:nvPr>
        </p:nvSpPr>
        <p:spPr>
          <a:xfrm>
            <a:off x="533400" y="2145668"/>
            <a:ext cx="6309695" cy="4058432"/>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10" name="Espace réservé du pied de page 9">
            <a:extLst>
              <a:ext uri="{FF2B5EF4-FFF2-40B4-BE49-F238E27FC236}">
                <a16:creationId xmlns:a16="http://schemas.microsoft.com/office/drawing/2014/main" id="{4515DEC4-C967-ABFB-73CF-0A90335332A4}"/>
              </a:ext>
            </a:extLst>
          </p:cNvPr>
          <p:cNvSpPr>
            <a:spLocks noGrp="1"/>
          </p:cNvSpPr>
          <p:nvPr>
            <p:ph type="ftr" sz="quarter" idx="16"/>
          </p:nvPr>
        </p:nvSpPr>
        <p:spPr>
          <a:xfrm>
            <a:off x="533400" y="6477000"/>
            <a:ext cx="4809999"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9" name="Espace réservé de la date 8">
            <a:extLst>
              <a:ext uri="{FF2B5EF4-FFF2-40B4-BE49-F238E27FC236}">
                <a16:creationId xmlns:a16="http://schemas.microsoft.com/office/drawing/2014/main" id="{81177663-FC76-DF36-EEB7-5BE4C6C82F3A}"/>
              </a:ext>
            </a:extLst>
          </p:cNvPr>
          <p:cNvSpPr>
            <a:spLocks noGrp="1"/>
          </p:cNvSpPr>
          <p:nvPr>
            <p:ph type="dt" sz="half" idx="15"/>
          </p:nvPr>
        </p:nvSpPr>
        <p:spPr>
          <a:xfrm>
            <a:off x="5343525" y="6492875"/>
            <a:ext cx="1033596" cy="381001"/>
          </a:xfrm>
          <a:prstGeom prst="rect">
            <a:avLst/>
          </a:prstGeom>
        </p:spPr>
        <p:txBody>
          <a:bodyPr rtlCol="0"/>
          <a:lstStyle>
            <a:lvl1pPr>
              <a:defRPr>
                <a:solidFill>
                  <a:schemeClr val="tx2"/>
                </a:solidFill>
              </a:defRPr>
            </a:lvl1pPr>
          </a:lstStyle>
          <a:p>
            <a:pPr rtl="0"/>
            <a:r>
              <a:rPr lang="en-US"/>
              <a:t>17/09/2025</a:t>
            </a:r>
            <a:endParaRPr lang="en-US" dirty="0"/>
          </a:p>
        </p:txBody>
      </p:sp>
      <p:sp>
        <p:nvSpPr>
          <p:cNvPr id="12" name="Espace réservé du numéro de diapositive 11">
            <a:extLst>
              <a:ext uri="{FF2B5EF4-FFF2-40B4-BE49-F238E27FC236}">
                <a16:creationId xmlns:a16="http://schemas.microsoft.com/office/drawing/2014/main" id="{A5A5085F-BE80-B110-AA1F-9DD0919E27D7}"/>
              </a:ext>
            </a:extLst>
          </p:cNvPr>
          <p:cNvSpPr>
            <a:spLocks noGrp="1"/>
          </p:cNvSpPr>
          <p:nvPr>
            <p:ph type="sldNum" sz="quarter" idx="17"/>
          </p:nvPr>
        </p:nvSpPr>
        <p:spPr>
          <a:xfrm>
            <a:off x="6413888" y="6476999"/>
            <a:ext cx="429207"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 name="Espace réservé d’image 2">
            <a:extLst>
              <a:ext uri="{FF2B5EF4-FFF2-40B4-BE49-F238E27FC236}">
                <a16:creationId xmlns:a16="http://schemas.microsoft.com/office/drawing/2014/main" id="{F5064846-7F19-1A60-FFA5-393438EE39E9}"/>
              </a:ext>
            </a:extLst>
          </p:cNvPr>
          <p:cNvSpPr>
            <a:spLocks noGrp="1"/>
          </p:cNvSpPr>
          <p:nvPr>
            <p:ph type="pic" sz="quarter" idx="13" hasCustomPrompt="1"/>
          </p:nvPr>
        </p:nvSpPr>
        <p:spPr>
          <a:xfrm>
            <a:off x="7791446" y="0"/>
            <a:ext cx="4400554" cy="6858000"/>
          </a:xfrm>
          <a:custGeom>
            <a:avLst/>
            <a:gdLst>
              <a:gd name="connsiteX0" fmla="*/ 0 w 4400554"/>
              <a:gd name="connsiteY0" fmla="*/ 634999 h 6858000"/>
              <a:gd name="connsiteX1" fmla="*/ 4400554 w 4400554"/>
              <a:gd name="connsiteY1" fmla="*/ 634999 h 6858000"/>
              <a:gd name="connsiteX2" fmla="*/ 4400554 w 4400554"/>
              <a:gd name="connsiteY2" fmla="*/ 6858000 h 6858000"/>
              <a:gd name="connsiteX3" fmla="*/ 0 w 4400554"/>
              <a:gd name="connsiteY3" fmla="*/ 6858000 h 6858000"/>
              <a:gd name="connsiteX4" fmla="*/ 0 w 4400554"/>
              <a:gd name="connsiteY4" fmla="*/ 0 h 6858000"/>
              <a:gd name="connsiteX5" fmla="*/ 4400554 w 4400554"/>
              <a:gd name="connsiteY5" fmla="*/ 0 h 6858000"/>
              <a:gd name="connsiteX6" fmla="*/ 4400554 w 4400554"/>
              <a:gd name="connsiteY6" fmla="*/ 570991 h 6858000"/>
              <a:gd name="connsiteX7" fmla="*/ 0 w 4400554"/>
              <a:gd name="connsiteY7" fmla="*/ 5709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54" h="6858000">
                <a:moveTo>
                  <a:pt x="0" y="634999"/>
                </a:moveTo>
                <a:lnTo>
                  <a:pt x="4400554" y="634999"/>
                </a:lnTo>
                <a:lnTo>
                  <a:pt x="4400554" y="6858000"/>
                </a:lnTo>
                <a:lnTo>
                  <a:pt x="0" y="6858000"/>
                </a:lnTo>
                <a:close/>
                <a:moveTo>
                  <a:pt x="0" y="0"/>
                </a:moveTo>
                <a:lnTo>
                  <a:pt x="4400554" y="0"/>
                </a:lnTo>
                <a:lnTo>
                  <a:pt x="4400554" y="570991"/>
                </a:lnTo>
                <a:lnTo>
                  <a:pt x="0" y="570991"/>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6" name="Rectangle 5">
            <a:extLst>
              <a:ext uri="{FF2B5EF4-FFF2-40B4-BE49-F238E27FC236}">
                <a16:creationId xmlns:a16="http://schemas.microsoft.com/office/drawing/2014/main" id="{B87C63CE-38F9-6D67-7C23-42944811492E}"/>
              </a:ext>
            </a:extLst>
          </p:cNvPr>
          <p:cNvSpPr/>
          <p:nvPr userDrawn="1"/>
        </p:nvSpPr>
        <p:spPr>
          <a:xfrm>
            <a:off x="7789164" y="570991"/>
            <a:ext cx="4410510"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Forme libre 6">
            <a:extLst>
              <a:ext uri="{FF2B5EF4-FFF2-40B4-BE49-F238E27FC236}">
                <a16:creationId xmlns:a16="http://schemas.microsoft.com/office/drawing/2014/main" id="{E209D7E2-AB21-4057-B204-85F36DA5484C}"/>
              </a:ext>
            </a:extLst>
          </p:cNvPr>
          <p:cNvSpPr/>
          <p:nvPr userDrawn="1"/>
        </p:nvSpPr>
        <p:spPr>
          <a:xfrm>
            <a:off x="645959" y="570993"/>
            <a:ext cx="7142064" cy="64006"/>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3361041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u avec Image 3">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4632163" y="1016955"/>
            <a:ext cx="7026437" cy="731520"/>
          </a:xfrm>
          <a:prstGeom prst="rect">
            <a:avLst/>
          </a:prstGeom>
        </p:spPr>
        <p:txBody>
          <a:bodyPr rtlCol="0" anchor="t"/>
          <a:lstStyle>
            <a:lvl1pPr>
              <a:defRPr cap="all" baseline="0"/>
            </a:lvl1pPr>
          </a:lstStyle>
          <a:p>
            <a:pPr rtl="0"/>
            <a:r>
              <a:rPr lang="fr"/>
              <a:t>Modifiez le style du titre</a:t>
            </a:r>
          </a:p>
        </p:txBody>
      </p:sp>
      <p:sp>
        <p:nvSpPr>
          <p:cNvPr id="38" name="Espace réservé d’image 37">
            <a:extLst>
              <a:ext uri="{FF2B5EF4-FFF2-40B4-BE49-F238E27FC236}">
                <a16:creationId xmlns:a16="http://schemas.microsoft.com/office/drawing/2014/main" id="{87476243-EB8F-9EFF-F789-0088ABBB0FBF}"/>
              </a:ext>
            </a:extLst>
          </p:cNvPr>
          <p:cNvSpPr>
            <a:spLocks noGrp="1"/>
          </p:cNvSpPr>
          <p:nvPr>
            <p:ph type="pic" sz="quarter" idx="13" hasCustomPrompt="1"/>
          </p:nvPr>
        </p:nvSpPr>
        <p:spPr>
          <a:xfrm>
            <a:off x="0" y="1"/>
            <a:ext cx="3998133" cy="6858000"/>
          </a:xfrm>
          <a:custGeom>
            <a:avLst/>
            <a:gdLst>
              <a:gd name="connsiteX0" fmla="*/ 0 w 3998133"/>
              <a:gd name="connsiteY0" fmla="*/ 634999 h 6858000"/>
              <a:gd name="connsiteX1" fmla="*/ 3998133 w 3998133"/>
              <a:gd name="connsiteY1" fmla="*/ 634999 h 6858000"/>
              <a:gd name="connsiteX2" fmla="*/ 3998133 w 3998133"/>
              <a:gd name="connsiteY2" fmla="*/ 6858000 h 6858000"/>
              <a:gd name="connsiteX3" fmla="*/ 0 w 3998133"/>
              <a:gd name="connsiteY3" fmla="*/ 6858000 h 6858000"/>
              <a:gd name="connsiteX4" fmla="*/ 0 w 3998133"/>
              <a:gd name="connsiteY4" fmla="*/ 0 h 6858000"/>
              <a:gd name="connsiteX5" fmla="*/ 3998133 w 3998133"/>
              <a:gd name="connsiteY5" fmla="*/ 0 h 6858000"/>
              <a:gd name="connsiteX6" fmla="*/ 3998133 w 3998133"/>
              <a:gd name="connsiteY6" fmla="*/ 570991 h 6858000"/>
              <a:gd name="connsiteX7" fmla="*/ 0 w 3998133"/>
              <a:gd name="connsiteY7" fmla="*/ 5709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8133" h="6858000">
                <a:moveTo>
                  <a:pt x="0" y="634999"/>
                </a:moveTo>
                <a:lnTo>
                  <a:pt x="3998133" y="634999"/>
                </a:lnTo>
                <a:lnTo>
                  <a:pt x="3998133" y="6858000"/>
                </a:lnTo>
                <a:lnTo>
                  <a:pt x="0" y="6858000"/>
                </a:lnTo>
                <a:close/>
                <a:moveTo>
                  <a:pt x="0" y="0"/>
                </a:moveTo>
                <a:lnTo>
                  <a:pt x="3998133" y="0"/>
                </a:lnTo>
                <a:lnTo>
                  <a:pt x="3998133" y="570991"/>
                </a:lnTo>
                <a:lnTo>
                  <a:pt x="0" y="570991"/>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8" name="Espace réservé du contenu 7">
            <a:extLst>
              <a:ext uri="{FF2B5EF4-FFF2-40B4-BE49-F238E27FC236}">
                <a16:creationId xmlns:a16="http://schemas.microsoft.com/office/drawing/2014/main" id="{818B74D6-CD72-B859-C229-60DB988B25E3}"/>
              </a:ext>
            </a:extLst>
          </p:cNvPr>
          <p:cNvSpPr>
            <a:spLocks noGrp="1"/>
          </p:cNvSpPr>
          <p:nvPr>
            <p:ph sz="quarter" idx="14"/>
          </p:nvPr>
        </p:nvSpPr>
        <p:spPr>
          <a:xfrm>
            <a:off x="4632168" y="2145668"/>
            <a:ext cx="7026432" cy="4077331"/>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4" name="Espace réservé du pied de page 3">
            <a:extLst>
              <a:ext uri="{FF2B5EF4-FFF2-40B4-BE49-F238E27FC236}">
                <a16:creationId xmlns:a16="http://schemas.microsoft.com/office/drawing/2014/main" id="{5446E4B5-B423-4137-0255-D68BAC85BE95}"/>
              </a:ext>
            </a:extLst>
          </p:cNvPr>
          <p:cNvSpPr>
            <a:spLocks noGrp="1"/>
          </p:cNvSpPr>
          <p:nvPr>
            <p:ph type="ftr" sz="quarter" idx="16"/>
          </p:nvPr>
        </p:nvSpPr>
        <p:spPr>
          <a:xfrm>
            <a:off x="4632167" y="6477000"/>
            <a:ext cx="5426231"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F0BFB53A-8FDF-F131-DCF2-D7BECE95381F}"/>
              </a:ext>
            </a:extLst>
          </p:cNvPr>
          <p:cNvSpPr>
            <a:spLocks noGrp="1"/>
          </p:cNvSpPr>
          <p:nvPr>
            <p:ph type="dt" sz="half" idx="15"/>
          </p:nvPr>
        </p:nvSpPr>
        <p:spPr>
          <a:xfrm>
            <a:off x="10058404" y="6477000"/>
            <a:ext cx="942970" cy="381000"/>
          </a:xfrm>
          <a:prstGeom prst="rect">
            <a:avLst/>
          </a:prstGeom>
        </p:spPr>
        <p:txBody>
          <a:bodyPr rtlCol="0"/>
          <a:lstStyle>
            <a:lvl1pPr>
              <a:defRPr>
                <a:solidFill>
                  <a:schemeClr val="tx2"/>
                </a:solidFill>
              </a:defRPr>
            </a:lvl1pPr>
          </a:lstStyle>
          <a:p>
            <a:pPr rtl="0"/>
            <a:r>
              <a:rPr lang="en-US"/>
              <a:t>17/09/2025</a:t>
            </a:r>
            <a:endParaRPr lang="en-US" dirty="0"/>
          </a:p>
        </p:txBody>
      </p:sp>
      <p:sp>
        <p:nvSpPr>
          <p:cNvPr id="9" name="Espace réservé du numéro de diapositive 8">
            <a:extLst>
              <a:ext uri="{FF2B5EF4-FFF2-40B4-BE49-F238E27FC236}">
                <a16:creationId xmlns:a16="http://schemas.microsoft.com/office/drawing/2014/main" id="{79FEC5A8-0DCB-9EEB-83E2-0411804C543D}"/>
              </a:ext>
            </a:extLst>
          </p:cNvPr>
          <p:cNvSpPr>
            <a:spLocks noGrp="1"/>
          </p:cNvSpPr>
          <p:nvPr>
            <p:ph type="sldNum" sz="quarter" idx="17"/>
          </p:nvPr>
        </p:nvSpPr>
        <p:spPr>
          <a:xfrm>
            <a:off x="11001374" y="6477000"/>
            <a:ext cx="657226" cy="38100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5" name="Forme libre 4">
            <a:extLst>
              <a:ext uri="{FF2B5EF4-FFF2-40B4-BE49-F238E27FC236}">
                <a16:creationId xmlns:a16="http://schemas.microsoft.com/office/drawing/2014/main" id="{ECF4FA5C-D406-8202-9143-DAEA62C5C872}"/>
              </a:ext>
            </a:extLst>
          </p:cNvPr>
          <p:cNvSpPr/>
          <p:nvPr userDrawn="1"/>
        </p:nvSpPr>
        <p:spPr>
          <a:xfrm>
            <a:off x="0" y="570992"/>
            <a:ext cx="4019552"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6" name="Forme libre 5">
            <a:extLst>
              <a:ext uri="{FF2B5EF4-FFF2-40B4-BE49-F238E27FC236}">
                <a16:creationId xmlns:a16="http://schemas.microsoft.com/office/drawing/2014/main" id="{082645EB-0315-BBF0-B28C-6A31158DE8D1}"/>
              </a:ext>
            </a:extLst>
          </p:cNvPr>
          <p:cNvSpPr/>
          <p:nvPr userDrawn="1"/>
        </p:nvSpPr>
        <p:spPr>
          <a:xfrm>
            <a:off x="3997235" y="570992"/>
            <a:ext cx="7560729"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3210057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u avec Image 4">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1" y="1016955"/>
            <a:ext cx="6858000" cy="731519"/>
          </a:xfrm>
          <a:prstGeom prst="rect">
            <a:avLst/>
          </a:prstGeom>
        </p:spPr>
        <p:txBody>
          <a:bodyPr rtlCol="0" anchor="t"/>
          <a:lstStyle>
            <a:lvl1pPr>
              <a:defRPr cap="all" baseline="0"/>
            </a:lvl1pPr>
          </a:lstStyle>
          <a:p>
            <a:pPr rtl="0"/>
            <a:r>
              <a:rPr lang="fr"/>
              <a:t>Modifiez le style du titre</a:t>
            </a:r>
          </a:p>
        </p:txBody>
      </p:sp>
      <p:sp>
        <p:nvSpPr>
          <p:cNvPr id="8" name="Espace réservé du contenu 7">
            <a:extLst>
              <a:ext uri="{FF2B5EF4-FFF2-40B4-BE49-F238E27FC236}">
                <a16:creationId xmlns:a16="http://schemas.microsoft.com/office/drawing/2014/main" id="{07755DB3-9272-8E5E-039F-AC14A2C07898}"/>
              </a:ext>
            </a:extLst>
          </p:cNvPr>
          <p:cNvSpPr>
            <a:spLocks noGrp="1"/>
          </p:cNvSpPr>
          <p:nvPr>
            <p:ph sz="quarter" idx="14"/>
          </p:nvPr>
        </p:nvSpPr>
        <p:spPr>
          <a:xfrm>
            <a:off x="533401" y="2145668"/>
            <a:ext cx="6858000" cy="4093526"/>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9" name="Espace réservé du pied de page 8">
            <a:extLst>
              <a:ext uri="{FF2B5EF4-FFF2-40B4-BE49-F238E27FC236}">
                <a16:creationId xmlns:a16="http://schemas.microsoft.com/office/drawing/2014/main" id="{820916D3-99FA-E971-607F-14E290E58854}"/>
              </a:ext>
            </a:extLst>
          </p:cNvPr>
          <p:cNvSpPr>
            <a:spLocks noGrp="1"/>
          </p:cNvSpPr>
          <p:nvPr>
            <p:ph type="ftr" sz="quarter" idx="16"/>
          </p:nvPr>
        </p:nvSpPr>
        <p:spPr>
          <a:xfrm>
            <a:off x="533401" y="6464300"/>
            <a:ext cx="5366715" cy="399514"/>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9F3CAD5B-18BB-E21E-3A4C-7BAACB8519A4}"/>
              </a:ext>
            </a:extLst>
          </p:cNvPr>
          <p:cNvSpPr>
            <a:spLocks noGrp="1"/>
          </p:cNvSpPr>
          <p:nvPr>
            <p:ph type="dt" sz="half" idx="15"/>
          </p:nvPr>
        </p:nvSpPr>
        <p:spPr>
          <a:xfrm>
            <a:off x="5900115" y="6464300"/>
            <a:ext cx="929303" cy="399514"/>
          </a:xfrm>
          <a:prstGeom prst="rect">
            <a:avLst/>
          </a:prstGeom>
        </p:spPr>
        <p:txBody>
          <a:bodyPr rtlCol="0"/>
          <a:lstStyle>
            <a:lvl1pPr>
              <a:defRPr>
                <a:solidFill>
                  <a:schemeClr val="tx2"/>
                </a:solidFill>
              </a:defRPr>
            </a:lvl1pPr>
          </a:lstStyle>
          <a:p>
            <a:pPr rtl="0"/>
            <a:r>
              <a:rPr lang="en-US"/>
              <a:t>17/09/2025</a:t>
            </a:r>
            <a:endParaRPr lang="en-US" dirty="0"/>
          </a:p>
        </p:txBody>
      </p:sp>
      <p:sp>
        <p:nvSpPr>
          <p:cNvPr id="10" name="Espace réservé du numéro de diapositive 9">
            <a:extLst>
              <a:ext uri="{FF2B5EF4-FFF2-40B4-BE49-F238E27FC236}">
                <a16:creationId xmlns:a16="http://schemas.microsoft.com/office/drawing/2014/main" id="{BBDEAB8E-8806-A459-E320-4CA2B455BFD7}"/>
              </a:ext>
            </a:extLst>
          </p:cNvPr>
          <p:cNvSpPr>
            <a:spLocks noGrp="1"/>
          </p:cNvSpPr>
          <p:nvPr>
            <p:ph type="sldNum" sz="quarter" idx="17"/>
          </p:nvPr>
        </p:nvSpPr>
        <p:spPr>
          <a:xfrm>
            <a:off x="6829424" y="6464300"/>
            <a:ext cx="561977" cy="399514"/>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6" name="Espace réservé d’image 5">
            <a:extLst>
              <a:ext uri="{FF2B5EF4-FFF2-40B4-BE49-F238E27FC236}">
                <a16:creationId xmlns:a16="http://schemas.microsoft.com/office/drawing/2014/main" id="{070CE66A-15FE-D8FB-D711-D3BB0755F0D1}"/>
              </a:ext>
            </a:extLst>
          </p:cNvPr>
          <p:cNvSpPr>
            <a:spLocks noGrp="1"/>
          </p:cNvSpPr>
          <p:nvPr>
            <p:ph type="pic" sz="quarter" idx="18" hasCustomPrompt="1"/>
          </p:nvPr>
        </p:nvSpPr>
        <p:spPr>
          <a:xfrm>
            <a:off x="8193866" y="1"/>
            <a:ext cx="3998133" cy="6858000"/>
          </a:xfrm>
          <a:custGeom>
            <a:avLst/>
            <a:gdLst>
              <a:gd name="connsiteX0" fmla="*/ 0 w 3998133"/>
              <a:gd name="connsiteY0" fmla="*/ 634999 h 6858000"/>
              <a:gd name="connsiteX1" fmla="*/ 3998133 w 3998133"/>
              <a:gd name="connsiteY1" fmla="*/ 634999 h 6858000"/>
              <a:gd name="connsiteX2" fmla="*/ 3998133 w 3998133"/>
              <a:gd name="connsiteY2" fmla="*/ 6858000 h 6858000"/>
              <a:gd name="connsiteX3" fmla="*/ 0 w 3998133"/>
              <a:gd name="connsiteY3" fmla="*/ 6858000 h 6858000"/>
              <a:gd name="connsiteX4" fmla="*/ 0 w 3998133"/>
              <a:gd name="connsiteY4" fmla="*/ 0 h 6858000"/>
              <a:gd name="connsiteX5" fmla="*/ 3998133 w 3998133"/>
              <a:gd name="connsiteY5" fmla="*/ 0 h 6858000"/>
              <a:gd name="connsiteX6" fmla="*/ 3998133 w 3998133"/>
              <a:gd name="connsiteY6" fmla="*/ 570991 h 6858000"/>
              <a:gd name="connsiteX7" fmla="*/ 0 w 3998133"/>
              <a:gd name="connsiteY7" fmla="*/ 5709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8133" h="6858000">
                <a:moveTo>
                  <a:pt x="0" y="634999"/>
                </a:moveTo>
                <a:lnTo>
                  <a:pt x="3998133" y="634999"/>
                </a:lnTo>
                <a:lnTo>
                  <a:pt x="3998133" y="6858000"/>
                </a:lnTo>
                <a:lnTo>
                  <a:pt x="0" y="6858000"/>
                </a:lnTo>
                <a:close/>
                <a:moveTo>
                  <a:pt x="0" y="0"/>
                </a:moveTo>
                <a:lnTo>
                  <a:pt x="3998133" y="0"/>
                </a:lnTo>
                <a:lnTo>
                  <a:pt x="3998133" y="570991"/>
                </a:lnTo>
                <a:lnTo>
                  <a:pt x="0" y="570991"/>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3" name="Forme libre 2">
            <a:extLst>
              <a:ext uri="{FF2B5EF4-FFF2-40B4-BE49-F238E27FC236}">
                <a16:creationId xmlns:a16="http://schemas.microsoft.com/office/drawing/2014/main" id="{E19B021D-A5A3-D515-C491-988160E0708C}"/>
              </a:ext>
            </a:extLst>
          </p:cNvPr>
          <p:cNvSpPr/>
          <p:nvPr userDrawn="1"/>
        </p:nvSpPr>
        <p:spPr>
          <a:xfrm>
            <a:off x="8172447" y="570992"/>
            <a:ext cx="4019552"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 name="Forme libre 4">
            <a:extLst>
              <a:ext uri="{FF2B5EF4-FFF2-40B4-BE49-F238E27FC236}">
                <a16:creationId xmlns:a16="http://schemas.microsoft.com/office/drawing/2014/main" id="{F6879252-7B61-583A-CF4D-92BF27416ADC}"/>
              </a:ext>
            </a:extLst>
          </p:cNvPr>
          <p:cNvSpPr/>
          <p:nvPr userDrawn="1"/>
        </p:nvSpPr>
        <p:spPr>
          <a:xfrm>
            <a:off x="633137" y="570992"/>
            <a:ext cx="7560729"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2051455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u avec image 5">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7229478" y="1016955"/>
            <a:ext cx="4429122" cy="1328932"/>
          </a:xfrm>
          <a:prstGeom prst="rect">
            <a:avLst/>
          </a:prstGeom>
        </p:spPr>
        <p:txBody>
          <a:bodyPr rtlCol="0" anchor="b">
            <a:normAutofit/>
          </a:bodyPr>
          <a:lstStyle>
            <a:lvl1pPr>
              <a:defRPr sz="3600" cap="all" baseline="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6383"/>
            <a:ext cx="6492240" cy="6858000"/>
          </a:xfrm>
          <a:prstGeom prst="rect">
            <a:avLst/>
          </a:prstGeom>
          <a:blipFill dpi="0" rotWithShape="1">
            <a:blip r:embed="rId2">
              <a:alphaModFix amt="60000"/>
            </a:blip>
            <a:srcRect/>
            <a:stretch>
              <a:fillRect/>
            </a:stretch>
          </a:blipFill>
        </p:spPr>
        <p:txBody>
          <a:bodyPr rtlCol="0"/>
          <a:lstStyle>
            <a:lvl1pPr marL="0" indent="0">
              <a:buNone/>
              <a:defRPr/>
            </a:lvl1pPr>
          </a:lstStyle>
          <a:p>
            <a:pPr rtl="0"/>
            <a:r>
              <a:rPr lang="fr"/>
              <a:t> </a:t>
            </a:r>
          </a:p>
        </p:txBody>
      </p:sp>
      <p:sp>
        <p:nvSpPr>
          <p:cNvPr id="8" name="Espace réservé du contenu 7">
            <a:extLst>
              <a:ext uri="{FF2B5EF4-FFF2-40B4-BE49-F238E27FC236}">
                <a16:creationId xmlns:a16="http://schemas.microsoft.com/office/drawing/2014/main" id="{7FF0220E-48F8-B4D9-19DE-7B457C3C221C}"/>
              </a:ext>
            </a:extLst>
          </p:cNvPr>
          <p:cNvSpPr>
            <a:spLocks noGrp="1"/>
          </p:cNvSpPr>
          <p:nvPr>
            <p:ph sz="quarter" idx="14"/>
          </p:nvPr>
        </p:nvSpPr>
        <p:spPr>
          <a:xfrm>
            <a:off x="7229478" y="2495233"/>
            <a:ext cx="4429121" cy="3727767"/>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7229479" y="6477000"/>
            <a:ext cx="2828920"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10058404" y="6477000"/>
            <a:ext cx="942976" cy="381000"/>
          </a:xfrm>
          <a:prstGeom prst="rect">
            <a:avLst/>
          </a:prstGeom>
        </p:spPr>
        <p:txBody>
          <a:bodyPr rtlCol="0"/>
          <a:lstStyle>
            <a:lvl1pPr>
              <a:defRPr>
                <a:solidFill>
                  <a:schemeClr val="tx2"/>
                </a:solidFill>
                <a:effectLst/>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1379" y="6477000"/>
            <a:ext cx="657221" cy="38100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63" name="Forme libre 62">
            <a:extLst>
              <a:ext uri="{FF2B5EF4-FFF2-40B4-BE49-F238E27FC236}">
                <a16:creationId xmlns:a16="http://schemas.microsoft.com/office/drawing/2014/main" id="{7A28C34C-6E29-8131-3040-4DAF8132CA12}"/>
              </a:ext>
            </a:extLst>
          </p:cNvPr>
          <p:cNvSpPr/>
          <p:nvPr/>
        </p:nvSpPr>
        <p:spPr>
          <a:xfrm>
            <a:off x="6487084" y="570990"/>
            <a:ext cx="5024894"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21889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u avec Image 6">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1" y="1016955"/>
            <a:ext cx="4573438" cy="1328932"/>
          </a:xfrm>
          <a:prstGeom prst="rect">
            <a:avLst/>
          </a:prstGeom>
        </p:spPr>
        <p:txBody>
          <a:bodyPr rtlCol="0" anchor="t">
            <a:noAutofit/>
          </a:bodyPr>
          <a:lstStyle>
            <a:lvl1pPr>
              <a:defRPr sz="3600" cap="all" baseline="0">
                <a:solidFill>
                  <a:schemeClr val="tx2"/>
                </a:solidFill>
              </a:defRPr>
            </a:lvl1pPr>
          </a:lstStyle>
          <a:p>
            <a:pPr rtl="0"/>
            <a:r>
              <a:rPr lang="fr"/>
              <a:t>Modifiez le style du titre</a:t>
            </a:r>
          </a:p>
        </p:txBody>
      </p:sp>
      <p:sp>
        <p:nvSpPr>
          <p:cNvPr id="8" name="Espace réservé du contenu 7">
            <a:extLst>
              <a:ext uri="{FF2B5EF4-FFF2-40B4-BE49-F238E27FC236}">
                <a16:creationId xmlns:a16="http://schemas.microsoft.com/office/drawing/2014/main" id="{747AED59-1A26-9C13-8482-7857E7DEFE52}"/>
              </a:ext>
            </a:extLst>
          </p:cNvPr>
          <p:cNvSpPr>
            <a:spLocks noGrp="1"/>
          </p:cNvSpPr>
          <p:nvPr>
            <p:ph sz="quarter" idx="14"/>
          </p:nvPr>
        </p:nvSpPr>
        <p:spPr>
          <a:xfrm>
            <a:off x="533401" y="2495232"/>
            <a:ext cx="4573438" cy="3727767"/>
          </a:xfrm>
          <a:prstGeom prst="rect">
            <a:avLst/>
          </a:prstGeo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400" y="6477000"/>
            <a:ext cx="2921550" cy="381000"/>
          </a:xfrm>
          <a:prstGeom prst="rect">
            <a:avLst/>
          </a:prstGeom>
        </p:spPr>
        <p:txBody>
          <a:bodyPr rtlCol="0"/>
          <a:lstStyle>
            <a:lvl1pPr>
              <a:defRPr>
                <a:solidFill>
                  <a:schemeClr val="tx2"/>
                </a:solidFill>
                <a:effectLst/>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3454946" y="6477000"/>
            <a:ext cx="1100995" cy="381000"/>
          </a:xfrm>
          <a:prstGeom prst="rect">
            <a:avLst/>
          </a:prstGeom>
        </p:spPr>
        <p:txBody>
          <a:bodyPr rtlCol="0"/>
          <a:lstStyle>
            <a:lvl1pPr>
              <a:defRPr>
                <a:solidFill>
                  <a:schemeClr val="tx2"/>
                </a:solidFill>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4553312" y="6477000"/>
            <a:ext cx="552253" cy="381000"/>
          </a:xfrm>
          <a:prstGeom prst="rect">
            <a:avLst/>
          </a:prstGeom>
        </p:spPr>
        <p:txBody>
          <a:bodyPr rtlCol="0"/>
          <a:lstStyle>
            <a:lvl1pPr>
              <a:defRPr>
                <a:solidFill>
                  <a:schemeClr val="tx2"/>
                </a:solidFill>
                <a:effectLst/>
              </a:defRPr>
            </a:lvl1pPr>
          </a:lstStyle>
          <a:p>
            <a:pPr rtl="0"/>
            <a:fld id="{AEAA3239-9EA4-4A65-A281-97F994456D9F}" type="slidenum">
              <a:rPr lang="en-US" smtClean="0"/>
              <a:pPr rtl="0"/>
              <a:t>‹N°›</a:t>
            </a:fld>
            <a:endParaRPr lang="en-US" dirty="0"/>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prstGeom prst="rect">
            <a:avLst/>
          </a:prstGeom>
          <a:blipFill dpi="0" rotWithShape="1">
            <a:blip r:embed="rId2">
              <a:alphaModFix amt="60000"/>
            </a:blip>
            <a:srcRect/>
            <a:stretch>
              <a:fillRect/>
            </a:stretch>
          </a:blipFill>
        </p:spPr>
        <p:txBody>
          <a:bodyPr rtlCol="0"/>
          <a:lstStyle>
            <a:lvl1pPr marL="0" indent="0">
              <a:buNone/>
              <a:defRPr/>
            </a:lvl1pPr>
          </a:lstStyle>
          <a:p>
            <a:pPr rtl="0"/>
            <a:r>
              <a:rPr lang="fr"/>
              <a:t> </a:t>
            </a:r>
          </a:p>
        </p:txBody>
      </p:sp>
      <p:sp>
        <p:nvSpPr>
          <p:cNvPr id="3" name="Forme libre 2">
            <a:extLst>
              <a:ext uri="{FF2B5EF4-FFF2-40B4-BE49-F238E27FC236}">
                <a16:creationId xmlns:a16="http://schemas.microsoft.com/office/drawing/2014/main" id="{103B3571-8BEB-7B5F-5141-60BE7E4F2B98}"/>
              </a:ext>
            </a:extLst>
          </p:cNvPr>
          <p:cNvSpPr/>
          <p:nvPr userDrawn="1"/>
        </p:nvSpPr>
        <p:spPr>
          <a:xfrm>
            <a:off x="631405" y="570990"/>
            <a:ext cx="5024894"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1595961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u avec image 7">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8212662" y="1016955"/>
            <a:ext cx="3445937" cy="1328932"/>
          </a:xfrm>
          <a:prstGeom prst="rect">
            <a:avLst/>
          </a:prstGeom>
        </p:spPr>
        <p:txBody>
          <a:bodyPr rtlCol="0" anchor="t">
            <a:normAutofit/>
          </a:bodyPr>
          <a:lstStyle>
            <a:lvl1pPr>
              <a:defRPr sz="3600" cap="all" baseline="0"/>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prstGeom prst="rect">
            <a:avLst/>
          </a:prstGeom>
          <a:blipFill dpi="0" rotWithShape="1">
            <a:blip r:embed="rId2">
              <a:alphaModFix amt="60000"/>
            </a:blip>
            <a:srcRect/>
            <a:stretch>
              <a:fillRect/>
            </a:stretch>
          </a:blipFill>
        </p:spPr>
        <p:txBody>
          <a:bodyPr rtlCol="0"/>
          <a:lstStyle>
            <a:lvl1pPr marL="0" indent="0">
              <a:buNone/>
              <a:defRPr/>
            </a:lvl1pPr>
          </a:lstStyle>
          <a:p>
            <a:pPr rtl="0"/>
            <a:r>
              <a:rPr lang="fr"/>
              <a:t> </a:t>
            </a:r>
          </a:p>
        </p:txBody>
      </p:sp>
      <p:sp>
        <p:nvSpPr>
          <p:cNvPr id="5" name="Espace réservé du contenu 7">
            <a:extLst>
              <a:ext uri="{FF2B5EF4-FFF2-40B4-BE49-F238E27FC236}">
                <a16:creationId xmlns:a16="http://schemas.microsoft.com/office/drawing/2014/main" id="{8851C855-D5E5-B064-989B-863B11B75D0B}"/>
              </a:ext>
            </a:extLst>
          </p:cNvPr>
          <p:cNvSpPr>
            <a:spLocks noGrp="1"/>
          </p:cNvSpPr>
          <p:nvPr>
            <p:ph sz="quarter" idx="18"/>
          </p:nvPr>
        </p:nvSpPr>
        <p:spPr>
          <a:xfrm>
            <a:off x="8212663" y="2495232"/>
            <a:ext cx="3445936" cy="3727767"/>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9" name="Espace réservé du pied de page 8">
            <a:extLst>
              <a:ext uri="{FF2B5EF4-FFF2-40B4-BE49-F238E27FC236}">
                <a16:creationId xmlns:a16="http://schemas.microsoft.com/office/drawing/2014/main" id="{B09198F5-FF38-389C-E060-120AC6301809}"/>
              </a:ext>
            </a:extLst>
          </p:cNvPr>
          <p:cNvSpPr>
            <a:spLocks noGrp="1"/>
          </p:cNvSpPr>
          <p:nvPr>
            <p:ph type="ftr" sz="quarter" idx="16"/>
          </p:nvPr>
        </p:nvSpPr>
        <p:spPr>
          <a:xfrm>
            <a:off x="8212663" y="6477000"/>
            <a:ext cx="2012061"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15305F20-8340-4F06-2EA5-4D05FFED4587}"/>
              </a:ext>
            </a:extLst>
          </p:cNvPr>
          <p:cNvSpPr>
            <a:spLocks noGrp="1"/>
          </p:cNvSpPr>
          <p:nvPr>
            <p:ph type="dt" sz="half" idx="15"/>
          </p:nvPr>
        </p:nvSpPr>
        <p:spPr>
          <a:xfrm>
            <a:off x="10224724" y="6477000"/>
            <a:ext cx="922372" cy="381000"/>
          </a:xfrm>
          <a:prstGeom prst="rect">
            <a:avLst/>
          </a:prstGeom>
        </p:spPr>
        <p:txBody>
          <a:bodyPr rtlCol="0"/>
          <a:lstStyle>
            <a:lvl1pPr>
              <a:defRPr>
                <a:solidFill>
                  <a:schemeClr val="tx2"/>
                </a:solidFill>
              </a:defRPr>
            </a:lvl1pPr>
          </a:lstStyle>
          <a:p>
            <a:pPr rtl="0"/>
            <a:r>
              <a:rPr lang="en-US"/>
              <a:t>17/09/2025</a:t>
            </a:r>
            <a:endParaRPr lang="en-US" dirty="0"/>
          </a:p>
        </p:txBody>
      </p:sp>
      <p:sp>
        <p:nvSpPr>
          <p:cNvPr id="10" name="Espace réservé du numéro de diapositive 9">
            <a:extLst>
              <a:ext uri="{FF2B5EF4-FFF2-40B4-BE49-F238E27FC236}">
                <a16:creationId xmlns:a16="http://schemas.microsoft.com/office/drawing/2014/main" id="{4963CA08-6B63-DC1E-8CB3-C323C9040122}"/>
              </a:ext>
            </a:extLst>
          </p:cNvPr>
          <p:cNvSpPr>
            <a:spLocks noGrp="1"/>
          </p:cNvSpPr>
          <p:nvPr>
            <p:ph type="sldNum" sz="quarter" idx="17"/>
          </p:nvPr>
        </p:nvSpPr>
        <p:spPr>
          <a:xfrm>
            <a:off x="11147096" y="6477000"/>
            <a:ext cx="511504" cy="38100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a:p>
        </p:txBody>
      </p:sp>
      <p:sp>
        <p:nvSpPr>
          <p:cNvPr id="6" name="Forme libre 5">
            <a:extLst>
              <a:ext uri="{FF2B5EF4-FFF2-40B4-BE49-F238E27FC236}">
                <a16:creationId xmlns:a16="http://schemas.microsoft.com/office/drawing/2014/main" id="{7B50E9EA-081E-416A-00DA-0B2838C4BC29}"/>
              </a:ext>
            </a:extLst>
          </p:cNvPr>
          <p:cNvSpPr/>
          <p:nvPr/>
        </p:nvSpPr>
        <p:spPr>
          <a:xfrm>
            <a:off x="7584144" y="570989"/>
            <a:ext cx="4074456" cy="64011"/>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3835003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u avec Image 8">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275" y="1016955"/>
            <a:ext cx="3445936" cy="1328932"/>
          </a:xfrm>
          <a:prstGeom prst="rect">
            <a:avLst/>
          </a:prstGeom>
        </p:spPr>
        <p:txBody>
          <a:bodyPr rtlCol="0" anchor="t">
            <a:normAutofit/>
          </a:bodyPr>
          <a:lstStyle>
            <a:lvl1pPr>
              <a:defRPr sz="3600" cap="all" baseline="0">
                <a:solidFill>
                  <a:schemeClr val="tx2"/>
                </a:solidFill>
              </a:defRPr>
            </a:lvl1pPr>
          </a:lstStyle>
          <a:p>
            <a:pPr rtl="0"/>
            <a:r>
              <a:rPr lang="fr"/>
              <a:t>Modifiez le style du titre</a:t>
            </a:r>
          </a:p>
        </p:txBody>
      </p:sp>
      <p:sp>
        <p:nvSpPr>
          <p:cNvPr id="6" name="Espace réservé du contenu 7">
            <a:extLst>
              <a:ext uri="{FF2B5EF4-FFF2-40B4-BE49-F238E27FC236}">
                <a16:creationId xmlns:a16="http://schemas.microsoft.com/office/drawing/2014/main" id="{7056A831-274A-4E01-51DC-29FC50834A4F}"/>
              </a:ext>
            </a:extLst>
          </p:cNvPr>
          <p:cNvSpPr>
            <a:spLocks noGrp="1"/>
          </p:cNvSpPr>
          <p:nvPr>
            <p:ph sz="quarter" idx="18"/>
          </p:nvPr>
        </p:nvSpPr>
        <p:spPr>
          <a:xfrm>
            <a:off x="533400" y="2495232"/>
            <a:ext cx="3445936" cy="3727767"/>
          </a:xfrm>
          <a:prstGeom prst="rect">
            <a:avLst/>
          </a:prstGeo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9" name="Espace réservé du pied de page 8">
            <a:extLst>
              <a:ext uri="{FF2B5EF4-FFF2-40B4-BE49-F238E27FC236}">
                <a16:creationId xmlns:a16="http://schemas.microsoft.com/office/drawing/2014/main" id="{B09198F5-FF38-389C-E060-120AC6301809}"/>
              </a:ext>
            </a:extLst>
          </p:cNvPr>
          <p:cNvSpPr>
            <a:spLocks noGrp="1"/>
          </p:cNvSpPr>
          <p:nvPr>
            <p:ph type="ftr" sz="quarter" idx="16"/>
          </p:nvPr>
        </p:nvSpPr>
        <p:spPr>
          <a:xfrm>
            <a:off x="533400" y="6477000"/>
            <a:ext cx="2076777"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15305F20-8340-4F06-2EA5-4D05FFED4587}"/>
              </a:ext>
            </a:extLst>
          </p:cNvPr>
          <p:cNvSpPr>
            <a:spLocks noGrp="1"/>
          </p:cNvSpPr>
          <p:nvPr>
            <p:ph type="dt" sz="half" idx="15"/>
          </p:nvPr>
        </p:nvSpPr>
        <p:spPr>
          <a:xfrm>
            <a:off x="2610177" y="6477000"/>
            <a:ext cx="949766" cy="381000"/>
          </a:xfrm>
          <a:prstGeom prst="rect">
            <a:avLst/>
          </a:prstGeom>
        </p:spPr>
        <p:txBody>
          <a:bodyPr rtlCol="0"/>
          <a:lstStyle>
            <a:lvl1pPr>
              <a:defRPr>
                <a:solidFill>
                  <a:schemeClr val="tx2"/>
                </a:solidFill>
              </a:defRPr>
            </a:lvl1pPr>
          </a:lstStyle>
          <a:p>
            <a:pPr rtl="0"/>
            <a:r>
              <a:rPr lang="en-US"/>
              <a:t>17/09/2025</a:t>
            </a:r>
            <a:endParaRPr lang="en-US" dirty="0"/>
          </a:p>
        </p:txBody>
      </p:sp>
      <p:sp>
        <p:nvSpPr>
          <p:cNvPr id="10" name="Espace réservé du numéro de diapositive 9">
            <a:extLst>
              <a:ext uri="{FF2B5EF4-FFF2-40B4-BE49-F238E27FC236}">
                <a16:creationId xmlns:a16="http://schemas.microsoft.com/office/drawing/2014/main" id="{4963CA08-6B63-DC1E-8CB3-C323C9040122}"/>
              </a:ext>
            </a:extLst>
          </p:cNvPr>
          <p:cNvSpPr>
            <a:spLocks noGrp="1"/>
          </p:cNvSpPr>
          <p:nvPr>
            <p:ph type="sldNum" sz="quarter" idx="17"/>
          </p:nvPr>
        </p:nvSpPr>
        <p:spPr>
          <a:xfrm>
            <a:off x="3559943" y="6477000"/>
            <a:ext cx="429207" cy="38100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a:p>
        </p:txBody>
      </p:sp>
      <p:sp>
        <p:nvSpPr>
          <p:cNvPr id="7" name="Espace réservé d’image 10">
            <a:extLst>
              <a:ext uri="{FF2B5EF4-FFF2-40B4-BE49-F238E27FC236}">
                <a16:creationId xmlns:a16="http://schemas.microsoft.com/office/drawing/2014/main" id="{0BBEF0D8-DF37-CB82-D6FC-4B18E864B26C}"/>
              </a:ext>
            </a:extLst>
          </p:cNvPr>
          <p:cNvSpPr>
            <a:spLocks noGrp="1"/>
          </p:cNvSpPr>
          <p:nvPr>
            <p:ph type="pic" sz="quarter" idx="13" hasCustomPrompt="1"/>
          </p:nvPr>
        </p:nvSpPr>
        <p:spPr>
          <a:xfrm>
            <a:off x="4602979" y="0"/>
            <a:ext cx="7584144" cy="6858000"/>
          </a:xfrm>
          <a:prstGeom prst="rect">
            <a:avLst/>
          </a:prstGeom>
          <a:blipFill dpi="0" rotWithShape="1">
            <a:blip r:embed="rId2">
              <a:alphaModFix amt="60000"/>
            </a:blip>
            <a:srcRect/>
            <a:stretch>
              <a:fillRect/>
            </a:stretch>
          </a:blipFill>
        </p:spPr>
        <p:txBody>
          <a:bodyPr rtlCol="0"/>
          <a:lstStyle>
            <a:lvl1pPr marL="0" indent="0">
              <a:buNone/>
              <a:defRPr/>
            </a:lvl1pPr>
          </a:lstStyle>
          <a:p>
            <a:pPr rtl="0"/>
            <a:r>
              <a:rPr lang="fr"/>
              <a:t> </a:t>
            </a:r>
          </a:p>
        </p:txBody>
      </p:sp>
      <p:sp>
        <p:nvSpPr>
          <p:cNvPr id="3" name="Forme libre 2">
            <a:extLst>
              <a:ext uri="{FF2B5EF4-FFF2-40B4-BE49-F238E27FC236}">
                <a16:creationId xmlns:a16="http://schemas.microsoft.com/office/drawing/2014/main" id="{8DC2254B-5D42-9D5B-16C8-9FAF562F458A}"/>
              </a:ext>
            </a:extLst>
          </p:cNvPr>
          <p:cNvSpPr/>
          <p:nvPr userDrawn="1"/>
        </p:nvSpPr>
        <p:spPr>
          <a:xfrm>
            <a:off x="615697" y="570989"/>
            <a:ext cx="3987282" cy="64012"/>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2236506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u avec image 9">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8888060" y="1016955"/>
            <a:ext cx="2770539" cy="1875475"/>
          </a:xfrm>
          <a:prstGeom prst="rect">
            <a:avLst/>
          </a:prstGeom>
        </p:spPr>
        <p:txBody>
          <a:bodyPr rtlCol="0" anchor="t"/>
          <a:lstStyle>
            <a:lvl1pPr>
              <a:defRPr cap="all" baseline="0">
                <a:solidFill>
                  <a:schemeClr val="tx2"/>
                </a:solidFill>
              </a:defRPr>
            </a:lvl1pPr>
          </a:lstStyle>
          <a:p>
            <a:pPr rtl="0"/>
            <a:r>
              <a:rPr lang="fr"/>
              <a:t>Modifiez le style du titre</a:t>
            </a:r>
          </a:p>
        </p:txBody>
      </p:sp>
      <p:sp>
        <p:nvSpPr>
          <p:cNvPr id="10" name="Espace réservé d’image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8" name="Espace réservé du contenu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769544" cy="2844950"/>
          </a:xfrm>
          <a:prstGeom prst="rect">
            <a:avLst/>
          </a:prstGeo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8888061" y="6477000"/>
            <a:ext cx="1404460"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10292522" y="6477000"/>
            <a:ext cx="708857" cy="381000"/>
          </a:xfrm>
          <a:prstGeom prst="rect">
            <a:avLst/>
          </a:prstGeom>
        </p:spPr>
        <p:txBody>
          <a:bodyPr rtlCol="0"/>
          <a:lstStyle>
            <a:lvl1pPr>
              <a:defRPr>
                <a:solidFill>
                  <a:schemeClr val="tx2"/>
                </a:solidFill>
                <a:effectLst/>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1380" y="6477000"/>
            <a:ext cx="657220" cy="38100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 name="Forme libre 2">
            <a:extLst>
              <a:ext uri="{FF2B5EF4-FFF2-40B4-BE49-F238E27FC236}">
                <a16:creationId xmlns:a16="http://schemas.microsoft.com/office/drawing/2014/main" id="{3AEE3D4D-61F7-E7A0-0EB4-DE705A2CAF60}"/>
              </a:ext>
            </a:extLst>
          </p:cNvPr>
          <p:cNvSpPr/>
          <p:nvPr userDrawn="1"/>
        </p:nvSpPr>
        <p:spPr>
          <a:xfrm>
            <a:off x="8326322" y="570989"/>
            <a:ext cx="3332277"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160909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533399" y="1016955"/>
            <a:ext cx="10081590" cy="4107810"/>
          </a:xfrm>
          <a:prstGeom prst="rect">
            <a:avLst/>
          </a:prstGeom>
        </p:spPr>
        <p:txBody>
          <a:bodyPr vert="horz" lIns="91440" tIns="45720" rIns="91440" bIns="45720" rtlCol="0" anchor="t">
            <a:normAutofit/>
          </a:bodyPr>
          <a:lstStyle>
            <a:lvl1pPr>
              <a:defRPr lang="en-US" sz="7200" cap="all" baseline="0" dirty="0"/>
            </a:lvl1pPr>
          </a:lstStyle>
          <a:p>
            <a:pPr lvl="0" rtl="0"/>
            <a:r>
              <a:rPr lang="fr"/>
              <a:t>Modifiez le style du titre</a:t>
            </a:r>
          </a:p>
        </p:txBody>
      </p:sp>
      <p:sp>
        <p:nvSpPr>
          <p:cNvPr id="7" name="Sous-titre 2">
            <a:extLst>
              <a:ext uri="{FF2B5EF4-FFF2-40B4-BE49-F238E27FC236}">
                <a16:creationId xmlns:a16="http://schemas.microsoft.com/office/drawing/2014/main" id="{2930CEB7-507A-2133-3BE2-B0991FE7D41C}"/>
              </a:ext>
            </a:extLst>
          </p:cNvPr>
          <p:cNvSpPr>
            <a:spLocks noGrp="1"/>
          </p:cNvSpPr>
          <p:nvPr>
            <p:ph type="subTitle" idx="1"/>
          </p:nvPr>
        </p:nvSpPr>
        <p:spPr>
          <a:xfrm>
            <a:off x="533400" y="5512106"/>
            <a:ext cx="8077200" cy="799533"/>
          </a:xfrm>
          <a:prstGeom prst="rect">
            <a:avLst/>
          </a:prstGeom>
        </p:spPr>
        <p:txBody>
          <a:bodyPr vert="horz" lIns="91440" tIns="45720" rIns="91440" bIns="45720" rtlCol="0" anchor="b">
            <a:normAutofit/>
          </a:bodyPr>
          <a:lstStyle>
            <a:lvl1pPr marL="0" indent="0">
              <a:buNone/>
              <a:defRPr lang="en-US" sz="2000" b="1" i="0" dirty="0">
                <a:latin typeface="Arial" panose="020B0604020202020204" pitchFamily="34" charset="0"/>
                <a:cs typeface="Arial" panose="020B0604020202020204" pitchFamily="34" charset="0"/>
              </a:defRPr>
            </a:lvl1pPr>
          </a:lstStyle>
          <a:p>
            <a:pPr lvl="0" rtl="0"/>
            <a:r>
              <a:rPr lang="fr"/>
              <a:t>Modifiez le style des sous-titres du masque</a:t>
            </a:r>
            <a:endParaRPr lang="en-US" dirty="0"/>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533400" y="6492241"/>
            <a:ext cx="8582024" cy="365760"/>
          </a:xfrm>
          <a:prstGeom prst="rect">
            <a:avLst/>
          </a:prstGeom>
        </p:spPr>
        <p:txBody>
          <a:bodyPr rtlCol="0"/>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9110038" y="6492240"/>
            <a:ext cx="1885950" cy="365760"/>
          </a:xfrm>
          <a:prstGeom prst="rect">
            <a:avLst/>
          </a:prstGeom>
        </p:spPr>
        <p:txBody>
          <a:bodyPr rtlCol="0"/>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01379" y="6492241"/>
            <a:ext cx="657222" cy="365760"/>
          </a:xfrm>
          <a:prstGeom prst="rect">
            <a:avLst/>
          </a:prstGeom>
        </p:spPr>
        <p:txBody>
          <a:bodyPr rtlCol="0"/>
          <a:lstStyle/>
          <a:p>
            <a:pPr rtl="0"/>
            <a:fld id="{AEAA3239-9EA4-4A65-A281-97F994456D9F}" type="slidenum">
              <a:rPr lang="en-US" smtClean="0"/>
              <a:t>‹N°›</a:t>
            </a:fld>
            <a:endParaRPr lang="en-US" dirty="0"/>
          </a:p>
        </p:txBody>
      </p:sp>
      <p:sp>
        <p:nvSpPr>
          <p:cNvPr id="33" name="Rectangle 32">
            <a:extLst>
              <a:ext uri="{FF2B5EF4-FFF2-40B4-BE49-F238E27FC236}">
                <a16:creationId xmlns:a16="http://schemas.microsoft.com/office/drawing/2014/main" id="{53165057-EFFF-A71A-8F8B-BE52F9862DDA}"/>
              </a:ext>
            </a:extLst>
          </p:cNvPr>
          <p:cNvSpPr/>
          <p:nvPr userDrawn="1"/>
        </p:nvSpPr>
        <p:spPr>
          <a:xfrm>
            <a:off x="634030" y="565606"/>
            <a:ext cx="11557970"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16628131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u avec image 10">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0" y="1016955"/>
            <a:ext cx="2781551" cy="1858941"/>
          </a:xfrm>
          <a:prstGeom prst="rect">
            <a:avLst/>
          </a:prstGeom>
        </p:spPr>
        <p:txBody>
          <a:bodyPr rtlCol="0" anchor="t"/>
          <a:lstStyle>
            <a:lvl1pPr>
              <a:defRPr cap="all" baseline="0">
                <a:solidFill>
                  <a:schemeClr val="tx2"/>
                </a:solidFill>
              </a:defRPr>
            </a:lvl1pPr>
          </a:lstStyle>
          <a:p>
            <a:pPr rtl="0"/>
            <a:r>
              <a:rPr lang="fr"/>
              <a:t>Modifiez le style du titre</a:t>
            </a:r>
          </a:p>
        </p:txBody>
      </p:sp>
      <p:sp>
        <p:nvSpPr>
          <p:cNvPr id="8" name="Espace réservé du contenu 7">
            <a:extLst>
              <a:ext uri="{FF2B5EF4-FFF2-40B4-BE49-F238E27FC236}">
                <a16:creationId xmlns:a16="http://schemas.microsoft.com/office/drawing/2014/main" id="{6E0D00CE-C191-6DE5-9D82-7EFB59BC3739}"/>
              </a:ext>
            </a:extLst>
          </p:cNvPr>
          <p:cNvSpPr>
            <a:spLocks noGrp="1"/>
          </p:cNvSpPr>
          <p:nvPr>
            <p:ph sz="quarter" idx="14"/>
          </p:nvPr>
        </p:nvSpPr>
        <p:spPr>
          <a:xfrm>
            <a:off x="534574" y="3011335"/>
            <a:ext cx="2775463" cy="2656250"/>
          </a:xfrm>
          <a:prstGeom prst="rect">
            <a:avLst/>
          </a:prstGeo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400" y="6477000"/>
            <a:ext cx="1486757"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2020157" y="6477000"/>
            <a:ext cx="793862" cy="381000"/>
          </a:xfrm>
          <a:prstGeom prst="rect">
            <a:avLst/>
          </a:prstGeom>
        </p:spPr>
        <p:txBody>
          <a:bodyPr rtlCol="0"/>
          <a:lstStyle>
            <a:lvl1pPr>
              <a:defRPr>
                <a:solidFill>
                  <a:schemeClr val="tx2"/>
                </a:solidFill>
                <a:effectLst/>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2819401" y="6477000"/>
            <a:ext cx="490636" cy="38100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6" name="Espace réservé d’image 9">
            <a:extLst>
              <a:ext uri="{FF2B5EF4-FFF2-40B4-BE49-F238E27FC236}">
                <a16:creationId xmlns:a16="http://schemas.microsoft.com/office/drawing/2014/main" id="{ED5D7D43-775B-F6E3-C000-80A73E78190A}"/>
              </a:ext>
            </a:extLst>
          </p:cNvPr>
          <p:cNvSpPr>
            <a:spLocks noGrp="1"/>
          </p:cNvSpPr>
          <p:nvPr>
            <p:ph type="pic" sz="quarter" idx="13" hasCustomPrompt="1"/>
          </p:nvPr>
        </p:nvSpPr>
        <p:spPr>
          <a:xfrm>
            <a:off x="3860295"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37" name="Forme libre 36">
            <a:extLst>
              <a:ext uri="{FF2B5EF4-FFF2-40B4-BE49-F238E27FC236}">
                <a16:creationId xmlns:a16="http://schemas.microsoft.com/office/drawing/2014/main" id="{95BE6104-7C9B-2481-1421-76CDDAC8D30F}"/>
              </a:ext>
            </a:extLst>
          </p:cNvPr>
          <p:cNvSpPr/>
          <p:nvPr/>
        </p:nvSpPr>
        <p:spPr>
          <a:xfrm>
            <a:off x="615697" y="570345"/>
            <a:ext cx="3239216" cy="64008"/>
          </a:xfrm>
          <a:custGeom>
            <a:avLst/>
            <a:gdLst>
              <a:gd name="connsiteX0" fmla="*/ 0 w 7152036"/>
              <a:gd name="connsiteY0" fmla="*/ 0 h 64008"/>
              <a:gd name="connsiteX1" fmla="*/ 7152036 w 7152036"/>
              <a:gd name="connsiteY1" fmla="*/ 0 h 64008"/>
              <a:gd name="connsiteX2" fmla="*/ 7152036 w 7152036"/>
              <a:gd name="connsiteY2" fmla="*/ 64008 h 64008"/>
              <a:gd name="connsiteX3" fmla="*/ 0 w 7152036"/>
              <a:gd name="connsiteY3" fmla="*/ 64008 h 64008"/>
            </a:gdLst>
            <a:ahLst/>
            <a:cxnLst>
              <a:cxn ang="0">
                <a:pos x="connsiteX0" y="connsiteY0"/>
              </a:cxn>
              <a:cxn ang="0">
                <a:pos x="connsiteX1" y="connsiteY1"/>
              </a:cxn>
              <a:cxn ang="0">
                <a:pos x="connsiteX2" y="connsiteY2"/>
              </a:cxn>
              <a:cxn ang="0">
                <a:pos x="connsiteX3" y="connsiteY3"/>
              </a:cxn>
            </a:cxnLst>
            <a:rect l="l" t="t" r="r" b="b"/>
            <a:pathLst>
              <a:path w="7152036" h="64008">
                <a:moveTo>
                  <a:pt x="0" y="0"/>
                </a:moveTo>
                <a:lnTo>
                  <a:pt x="7152036" y="0"/>
                </a:lnTo>
                <a:lnTo>
                  <a:pt x="7152036" y="64008"/>
                </a:lnTo>
                <a:lnTo>
                  <a:pt x="0" y="6400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Tree>
    <p:extLst>
      <p:ext uri="{BB962C8B-B14F-4D97-AF65-F5344CB8AC3E}">
        <p14:creationId xmlns:p14="http://schemas.microsoft.com/office/powerpoint/2010/main" val="103471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u avec image 1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0" y="4742811"/>
            <a:ext cx="3867144" cy="1734189"/>
          </a:xfrm>
          <a:prstGeom prst="rect">
            <a:avLst/>
          </a:prstGeom>
        </p:spPr>
        <p:txBody>
          <a:bodyPr rtlCol="0" anchor="t">
            <a:noAutofit/>
          </a:bodyPr>
          <a:lstStyle>
            <a:lvl1pPr>
              <a:defRPr sz="3600" cap="all" baseline="0">
                <a:solidFill>
                  <a:schemeClr val="tx2"/>
                </a:solidFill>
              </a:defRPr>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361811"/>
          </a:xfrm>
          <a:prstGeom prst="rect">
            <a:avLst/>
          </a:prstGeom>
          <a:blipFill dpi="0" rotWithShape="1">
            <a:blip r:embed="rId2">
              <a:alphaModFix amt="60000"/>
            </a:blip>
            <a:srcRect/>
            <a:stretch>
              <a:fillRect/>
            </a:stretch>
          </a:blipFill>
        </p:spPr>
        <p:txBody>
          <a:bodyPr rtlCol="0"/>
          <a:lstStyle>
            <a:lvl1pPr marL="0" indent="0">
              <a:buNone/>
              <a:defRPr/>
            </a:lvl1pPr>
          </a:lstStyle>
          <a:p>
            <a:pPr rtl="0"/>
            <a:r>
              <a:rPr lang="fr"/>
              <a:t> </a:t>
            </a:r>
          </a:p>
        </p:txBody>
      </p:sp>
      <p:sp>
        <p:nvSpPr>
          <p:cNvPr id="8" name="Espace réservé du contenu 7">
            <a:extLst>
              <a:ext uri="{FF2B5EF4-FFF2-40B4-BE49-F238E27FC236}">
                <a16:creationId xmlns:a16="http://schemas.microsoft.com/office/drawing/2014/main" id="{C3D15418-1E32-0501-0E66-54FC2DD08E39}"/>
              </a:ext>
            </a:extLst>
          </p:cNvPr>
          <p:cNvSpPr>
            <a:spLocks noGrp="1"/>
          </p:cNvSpPr>
          <p:nvPr>
            <p:ph sz="quarter" idx="14"/>
          </p:nvPr>
        </p:nvSpPr>
        <p:spPr>
          <a:xfrm>
            <a:off x="4962527" y="4727571"/>
            <a:ext cx="6696073" cy="1749428"/>
          </a:xfrm>
          <a:prstGeom prst="rect">
            <a:avLst/>
          </a:prstGeo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399" y="6477000"/>
            <a:ext cx="8576637"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9110036" y="6476999"/>
            <a:ext cx="1891338" cy="381001"/>
          </a:xfrm>
          <a:prstGeom prst="rect">
            <a:avLst/>
          </a:prstGeom>
        </p:spPr>
        <p:txBody>
          <a:bodyPr rtlCol="0"/>
          <a:lstStyle>
            <a:lvl1pPr>
              <a:defRPr>
                <a:solidFill>
                  <a:schemeClr val="tx2"/>
                </a:solidFill>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1374" y="6477000"/>
            <a:ext cx="657226"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Tree>
    <p:extLst>
      <p:ext uri="{BB962C8B-B14F-4D97-AF65-F5344CB8AC3E}">
        <p14:creationId xmlns:p14="http://schemas.microsoft.com/office/powerpoint/2010/main" val="28000123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u avec image 12">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0" y="3623948"/>
            <a:ext cx="3486152" cy="2599051"/>
          </a:xfrm>
          <a:prstGeom prst="rect">
            <a:avLst/>
          </a:prstGeom>
        </p:spPr>
        <p:txBody>
          <a:bodyPr rtlCol="0" anchor="t">
            <a:normAutofit/>
          </a:bodyPr>
          <a:lstStyle>
            <a:lvl1pPr>
              <a:defRPr sz="3600" cap="all" baseline="0">
                <a:solidFill>
                  <a:schemeClr val="tx2"/>
                </a:solidFill>
              </a:defRPr>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242949"/>
          </a:xfrm>
          <a:prstGeom prst="rect">
            <a:avLst/>
          </a:prstGeom>
          <a:blipFill dpi="0" rotWithShape="1">
            <a:blip r:embed="rId2">
              <a:alphaModFix amt="60000"/>
            </a:blip>
            <a:srcRect/>
            <a:stretch>
              <a:fillRect/>
            </a:stretch>
          </a:blipFill>
        </p:spPr>
        <p:txBody>
          <a:bodyPr rtlCol="0"/>
          <a:lstStyle>
            <a:lvl1pPr marL="0" indent="0">
              <a:buNone/>
              <a:defRPr/>
            </a:lvl1pPr>
          </a:lstStyle>
          <a:p>
            <a:pPr rtl="0"/>
            <a:r>
              <a:rPr lang="fr"/>
              <a:t> </a:t>
            </a:r>
          </a:p>
        </p:txBody>
      </p:sp>
      <p:sp>
        <p:nvSpPr>
          <p:cNvPr id="8" name="Espace réservé du contenu 7">
            <a:extLst>
              <a:ext uri="{FF2B5EF4-FFF2-40B4-BE49-F238E27FC236}">
                <a16:creationId xmlns:a16="http://schemas.microsoft.com/office/drawing/2014/main" id="{C3D15418-1E32-0501-0E66-54FC2DD08E39}"/>
              </a:ext>
            </a:extLst>
          </p:cNvPr>
          <p:cNvSpPr>
            <a:spLocks noGrp="1"/>
          </p:cNvSpPr>
          <p:nvPr>
            <p:ph sz="quarter" idx="14"/>
          </p:nvPr>
        </p:nvSpPr>
        <p:spPr>
          <a:xfrm>
            <a:off x="4405936" y="3623949"/>
            <a:ext cx="7252664" cy="2599050"/>
          </a:xfrm>
          <a:prstGeom prst="rect">
            <a:avLst/>
          </a:prstGeo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399" y="6477000"/>
            <a:ext cx="8576637"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9110036" y="6476999"/>
            <a:ext cx="1891338" cy="381001"/>
          </a:xfrm>
          <a:prstGeom prst="rect">
            <a:avLst/>
          </a:prstGeom>
        </p:spPr>
        <p:txBody>
          <a:bodyPr rtlCol="0"/>
          <a:lstStyle>
            <a:lvl1pPr>
              <a:defRPr>
                <a:solidFill>
                  <a:schemeClr val="tx2"/>
                </a:solidFill>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1374" y="6477000"/>
            <a:ext cx="657226"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Tree>
    <p:extLst>
      <p:ext uri="{BB962C8B-B14F-4D97-AF65-F5344CB8AC3E}">
        <p14:creationId xmlns:p14="http://schemas.microsoft.com/office/powerpoint/2010/main" val="576743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u avec image 13">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0" y="1016955"/>
            <a:ext cx="2924179" cy="1773540"/>
          </a:xfrm>
          <a:prstGeom prst="rect">
            <a:avLst/>
          </a:prstGeom>
        </p:spPr>
        <p:txBody>
          <a:bodyPr rtlCol="0" anchor="t">
            <a:normAutofit/>
          </a:bodyPr>
          <a:lstStyle>
            <a:lvl1pPr>
              <a:defRPr sz="3600" cap="all" baseline="0">
                <a:solidFill>
                  <a:schemeClr val="tx2"/>
                </a:solidFill>
              </a:defRPr>
            </a:lvl1pPr>
          </a:lstStyle>
          <a:p>
            <a:pPr rtl="0"/>
            <a:r>
              <a:rPr lang="fr"/>
              <a:t>Modifiez le style du titre</a:t>
            </a:r>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399" y="0"/>
            <a:ext cx="9138609" cy="409729"/>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9672014" y="0"/>
            <a:ext cx="1329365" cy="409729"/>
          </a:xfrm>
          <a:prstGeom prst="rect">
            <a:avLst/>
          </a:prstGeom>
        </p:spPr>
        <p:txBody>
          <a:bodyPr rtlCol="0"/>
          <a:lstStyle>
            <a:lvl1pPr>
              <a:defRPr>
                <a:solidFill>
                  <a:schemeClr val="tx2"/>
                </a:solidFill>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1379" y="0"/>
            <a:ext cx="657221" cy="409729"/>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8" name="Espace réservé du contenu 7">
            <a:extLst>
              <a:ext uri="{FF2B5EF4-FFF2-40B4-BE49-F238E27FC236}">
                <a16:creationId xmlns:a16="http://schemas.microsoft.com/office/drawing/2014/main" id="{C3D15418-1E32-0501-0E66-54FC2DD08E39}"/>
              </a:ext>
            </a:extLst>
          </p:cNvPr>
          <p:cNvSpPr>
            <a:spLocks noGrp="1"/>
          </p:cNvSpPr>
          <p:nvPr>
            <p:ph sz="quarter" idx="14"/>
          </p:nvPr>
        </p:nvSpPr>
        <p:spPr>
          <a:xfrm>
            <a:off x="4019552" y="1001715"/>
            <a:ext cx="7639048" cy="2232334"/>
          </a:xfrm>
          <a:prstGeom prst="rect">
            <a:avLst/>
          </a:prstGeom>
        </p:spPr>
        <p:txBody>
          <a:bodyPr vert="horz" lIns="91440" tIns="45720" rIns="91440" bIns="45720" rtlCol="0">
            <a:normAutofit/>
          </a:bodyPr>
          <a:lstStyle>
            <a:lvl1pPr marL="0" indent="0">
              <a:buNone/>
              <a:defRPr lang="en-US" dirty="0">
                <a:solidFill>
                  <a:schemeClr val="tx2"/>
                </a:solidFill>
              </a:defRPr>
            </a:lvl1pPr>
            <a:lvl2pPr marL="228600" indent="0">
              <a:buNone/>
              <a:defRPr lang="en-US" dirty="0">
                <a:solidFill>
                  <a:schemeClr val="tx2"/>
                </a:solidFill>
              </a:defRPr>
            </a:lvl2pPr>
            <a:lvl3pPr marL="457200" indent="0">
              <a:buNone/>
              <a:defRPr lang="en-US" dirty="0">
                <a:solidFill>
                  <a:schemeClr val="tx2"/>
                </a:solidFill>
              </a:defRPr>
            </a:lvl3pPr>
            <a:lvl4pPr marL="685800" indent="0">
              <a:buNone/>
              <a:defRPr lang="en-US" dirty="0">
                <a:solidFill>
                  <a:schemeClr val="tx2"/>
                </a:solidFill>
              </a:defRPr>
            </a:lvl4pPr>
            <a:lvl5pPr marL="914400" indent="0">
              <a:buNone/>
              <a:defRPr lang="en-US" dirty="0">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35" name="Espace réservé d’image 10">
            <a:extLst>
              <a:ext uri="{FF2B5EF4-FFF2-40B4-BE49-F238E27FC236}">
                <a16:creationId xmlns:a16="http://schemas.microsoft.com/office/drawing/2014/main" id="{4F7C1A4C-ACA8-3A17-4922-8A9094FFB30A}"/>
              </a:ext>
            </a:extLst>
          </p:cNvPr>
          <p:cNvSpPr>
            <a:spLocks noGrp="1"/>
          </p:cNvSpPr>
          <p:nvPr>
            <p:ph type="pic" sz="quarter" idx="13" hasCustomPrompt="1"/>
          </p:nvPr>
        </p:nvSpPr>
        <p:spPr>
          <a:xfrm>
            <a:off x="-1" y="3623947"/>
            <a:ext cx="12192000" cy="3234054"/>
          </a:xfrm>
          <a:prstGeom prst="rect">
            <a:avLst/>
          </a:prstGeom>
          <a:blipFill dpi="0" rotWithShape="1">
            <a:blip r:embed="rId2">
              <a:alphaModFix amt="60000"/>
            </a:blip>
            <a:srcRect/>
            <a:stretch>
              <a:fillRect/>
            </a:stretch>
          </a:blipFill>
        </p:spPr>
        <p:txBody>
          <a:bodyPr rtlCol="0"/>
          <a:lstStyle>
            <a:lvl1pPr marL="0" indent="0">
              <a:buNone/>
              <a:defRPr/>
            </a:lvl1pPr>
          </a:lstStyle>
          <a:p>
            <a:pPr rtl="0"/>
            <a:r>
              <a:rPr lang="fr"/>
              <a:t> </a:t>
            </a:r>
          </a:p>
        </p:txBody>
      </p:sp>
    </p:spTree>
    <p:extLst>
      <p:ext uri="{BB962C8B-B14F-4D97-AF65-F5344CB8AC3E}">
        <p14:creationId xmlns:p14="http://schemas.microsoft.com/office/powerpoint/2010/main" val="64310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u avec image 14">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0" y="1016955"/>
            <a:ext cx="11125200" cy="731520"/>
          </a:xfrm>
          <a:prstGeom prst="rect">
            <a:avLst/>
          </a:prstGeom>
        </p:spPr>
        <p:txBody>
          <a:bodyPr rtlCol="0" anchor="t"/>
          <a:lstStyle>
            <a:lvl1pPr>
              <a:defRPr cap="all" baseline="0">
                <a:solidFill>
                  <a:schemeClr val="tx2"/>
                </a:solidFill>
              </a:defRPr>
            </a:lvl1pPr>
          </a:lstStyle>
          <a:p>
            <a:pPr rtl="0"/>
            <a:r>
              <a:rPr lang="fr"/>
              <a:t>Modifiez le style du titre</a:t>
            </a:r>
          </a:p>
        </p:txBody>
      </p:sp>
      <p:sp>
        <p:nvSpPr>
          <p:cNvPr id="8" name="Espace réservé du contenu 7">
            <a:extLst>
              <a:ext uri="{FF2B5EF4-FFF2-40B4-BE49-F238E27FC236}">
                <a16:creationId xmlns:a16="http://schemas.microsoft.com/office/drawing/2014/main" id="{07755DB3-9272-8E5E-039F-AC14A2C07898}"/>
              </a:ext>
            </a:extLst>
          </p:cNvPr>
          <p:cNvSpPr>
            <a:spLocks noGrp="1"/>
          </p:cNvSpPr>
          <p:nvPr>
            <p:ph sz="quarter" idx="14"/>
          </p:nvPr>
        </p:nvSpPr>
        <p:spPr>
          <a:xfrm>
            <a:off x="533399" y="2145668"/>
            <a:ext cx="4810129" cy="4378006"/>
          </a:xfrm>
          <a:prstGeom prst="rect">
            <a:avLst/>
          </a:prstGeo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9" name="Espace réservé du pied de page 8">
            <a:extLst>
              <a:ext uri="{FF2B5EF4-FFF2-40B4-BE49-F238E27FC236}">
                <a16:creationId xmlns:a16="http://schemas.microsoft.com/office/drawing/2014/main" id="{820916D3-99FA-E971-607F-14E290E58854}"/>
              </a:ext>
            </a:extLst>
          </p:cNvPr>
          <p:cNvSpPr>
            <a:spLocks noGrp="1"/>
          </p:cNvSpPr>
          <p:nvPr>
            <p:ph type="ftr" sz="quarter" idx="16"/>
          </p:nvPr>
        </p:nvSpPr>
        <p:spPr>
          <a:xfrm>
            <a:off x="533400" y="6476999"/>
            <a:ext cx="3315941"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9F3CAD5B-18BB-E21E-3A4C-7BAACB8519A4}"/>
              </a:ext>
            </a:extLst>
          </p:cNvPr>
          <p:cNvSpPr>
            <a:spLocks noGrp="1"/>
          </p:cNvSpPr>
          <p:nvPr>
            <p:ph type="dt" sz="half" idx="15"/>
          </p:nvPr>
        </p:nvSpPr>
        <p:spPr>
          <a:xfrm>
            <a:off x="3854723" y="6476998"/>
            <a:ext cx="942979" cy="381002"/>
          </a:xfrm>
          <a:prstGeom prst="rect">
            <a:avLst/>
          </a:prstGeom>
        </p:spPr>
        <p:txBody>
          <a:bodyPr rtlCol="0"/>
          <a:lstStyle>
            <a:lvl1pPr>
              <a:defRPr>
                <a:solidFill>
                  <a:schemeClr val="tx2"/>
                </a:solidFill>
              </a:defRPr>
            </a:lvl1pPr>
          </a:lstStyle>
          <a:p>
            <a:pPr rtl="0"/>
            <a:r>
              <a:rPr lang="en-US"/>
              <a:t>17/09/2025</a:t>
            </a:r>
            <a:endParaRPr lang="en-US" dirty="0"/>
          </a:p>
        </p:txBody>
      </p:sp>
      <p:sp>
        <p:nvSpPr>
          <p:cNvPr id="10" name="Espace réservé du numéro de diapositive 9">
            <a:extLst>
              <a:ext uri="{FF2B5EF4-FFF2-40B4-BE49-F238E27FC236}">
                <a16:creationId xmlns:a16="http://schemas.microsoft.com/office/drawing/2014/main" id="{BBDEAB8E-8806-A459-E320-4CA2B455BFD7}"/>
              </a:ext>
            </a:extLst>
          </p:cNvPr>
          <p:cNvSpPr>
            <a:spLocks noGrp="1"/>
          </p:cNvSpPr>
          <p:nvPr>
            <p:ph type="sldNum" sz="quarter" idx="17"/>
          </p:nvPr>
        </p:nvSpPr>
        <p:spPr>
          <a:xfrm>
            <a:off x="4797698" y="6492239"/>
            <a:ext cx="551213"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12" name="Espace réservé d’image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900120" y="2129475"/>
            <a:ext cx="6291878" cy="4728525"/>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marL="0" indent="0">
              <a:buNone/>
              <a:defRPr lang="en-US" dirty="0"/>
            </a:lvl1pPr>
          </a:lstStyle>
          <a:p>
            <a:pPr marL="228600" lvl="0" indent="-228600" rtl="0"/>
            <a:r>
              <a:rPr lang="fr"/>
              <a:t> </a:t>
            </a:r>
          </a:p>
        </p:txBody>
      </p:sp>
      <p:sp>
        <p:nvSpPr>
          <p:cNvPr id="3" name="Rectangle 2">
            <a:extLst>
              <a:ext uri="{FF2B5EF4-FFF2-40B4-BE49-F238E27FC236}">
                <a16:creationId xmlns:a16="http://schemas.microsoft.com/office/drawing/2014/main" id="{9F7D2DCB-EC64-46B8-8C3D-7FA6E5EABD76}"/>
              </a:ext>
            </a:extLst>
          </p:cNvPr>
          <p:cNvSpPr/>
          <p:nvPr userDrawn="1"/>
        </p:nvSpPr>
        <p:spPr>
          <a:xfrm>
            <a:off x="634030" y="565606"/>
            <a:ext cx="11557968"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52952225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u avec image 15">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93EDC19-2576-AA88-E064-C7C747F16FCD}"/>
              </a:ext>
            </a:extLst>
          </p:cNvPr>
          <p:cNvSpPr/>
          <p:nvPr/>
        </p:nvSpPr>
        <p:spPr>
          <a:xfrm>
            <a:off x="634030" y="565606"/>
            <a:ext cx="11557968"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0" y="1016955"/>
            <a:ext cx="10969753" cy="731519"/>
          </a:xfrm>
          <a:prstGeom prst="rect">
            <a:avLst/>
          </a:prstGeom>
        </p:spPr>
        <p:txBody>
          <a:bodyPr rtlCol="0" anchor="t"/>
          <a:lstStyle>
            <a:lvl1pPr>
              <a:defRPr cap="all" baseline="0">
                <a:solidFill>
                  <a:schemeClr val="tx2"/>
                </a:solidFill>
              </a:defRPr>
            </a:lvl1pPr>
          </a:lstStyle>
          <a:p>
            <a:pPr rtl="0"/>
            <a:r>
              <a:rPr lang="fr"/>
              <a:t>Modifiez le style du titre</a:t>
            </a:r>
          </a:p>
        </p:txBody>
      </p:sp>
      <p:sp>
        <p:nvSpPr>
          <p:cNvPr id="8" name="Espace réservé du contenu 7">
            <a:extLst>
              <a:ext uri="{FF2B5EF4-FFF2-40B4-BE49-F238E27FC236}">
                <a16:creationId xmlns:a16="http://schemas.microsoft.com/office/drawing/2014/main" id="{07755DB3-9272-8E5E-039F-AC14A2C07898}"/>
              </a:ext>
            </a:extLst>
          </p:cNvPr>
          <p:cNvSpPr>
            <a:spLocks noGrp="1"/>
          </p:cNvSpPr>
          <p:nvPr>
            <p:ph sz="quarter" idx="14"/>
          </p:nvPr>
        </p:nvSpPr>
        <p:spPr>
          <a:xfrm>
            <a:off x="533400" y="2145668"/>
            <a:ext cx="4810129" cy="4093525"/>
          </a:xfrm>
          <a:prstGeom prst="rect">
            <a:avLst/>
          </a:prstGeo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image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900120" y="2129474"/>
            <a:ext cx="5758479" cy="4093525"/>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marL="0" indent="0">
              <a:buNone/>
              <a:defRPr lang="en-US" dirty="0"/>
            </a:lvl1pPr>
          </a:lstStyle>
          <a:p>
            <a:pPr marL="228600" lvl="0" indent="-228600" rtl="0"/>
            <a:r>
              <a:rPr lang="fr"/>
              <a:t> </a:t>
            </a:r>
          </a:p>
        </p:txBody>
      </p:sp>
      <p:sp>
        <p:nvSpPr>
          <p:cNvPr id="9" name="Espace réservé du pied de page 8">
            <a:extLst>
              <a:ext uri="{FF2B5EF4-FFF2-40B4-BE49-F238E27FC236}">
                <a16:creationId xmlns:a16="http://schemas.microsoft.com/office/drawing/2014/main" id="{820916D3-99FA-E971-607F-14E290E58854}"/>
              </a:ext>
            </a:extLst>
          </p:cNvPr>
          <p:cNvSpPr>
            <a:spLocks noGrp="1"/>
          </p:cNvSpPr>
          <p:nvPr>
            <p:ph type="ftr" sz="quarter" idx="16"/>
          </p:nvPr>
        </p:nvSpPr>
        <p:spPr>
          <a:xfrm>
            <a:off x="533400" y="6477000"/>
            <a:ext cx="8582017" cy="38100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9F3CAD5B-18BB-E21E-3A4C-7BAACB8519A4}"/>
              </a:ext>
            </a:extLst>
          </p:cNvPr>
          <p:cNvSpPr>
            <a:spLocks noGrp="1"/>
          </p:cNvSpPr>
          <p:nvPr>
            <p:ph type="dt" sz="half" idx="15"/>
          </p:nvPr>
        </p:nvSpPr>
        <p:spPr>
          <a:xfrm>
            <a:off x="9110043" y="6477000"/>
            <a:ext cx="1891326" cy="381000"/>
          </a:xfrm>
          <a:prstGeom prst="rect">
            <a:avLst/>
          </a:prstGeom>
        </p:spPr>
        <p:txBody>
          <a:bodyPr rtlCol="0"/>
          <a:lstStyle>
            <a:lvl1pPr>
              <a:defRPr>
                <a:solidFill>
                  <a:schemeClr val="tx2"/>
                </a:solidFill>
              </a:defRPr>
            </a:lvl1pPr>
          </a:lstStyle>
          <a:p>
            <a:pPr rtl="0"/>
            <a:r>
              <a:rPr lang="en-US"/>
              <a:t>17/09/2025</a:t>
            </a:r>
            <a:endParaRPr lang="en-US" dirty="0"/>
          </a:p>
        </p:txBody>
      </p:sp>
      <p:sp>
        <p:nvSpPr>
          <p:cNvPr id="10" name="Espace réservé du numéro de diapositive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01368" y="6492240"/>
            <a:ext cx="657231" cy="36576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Tree>
    <p:extLst>
      <p:ext uri="{BB962C8B-B14F-4D97-AF65-F5344CB8AC3E}">
        <p14:creationId xmlns:p14="http://schemas.microsoft.com/office/powerpoint/2010/main" val="988026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u avec image 16">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400" y="1016955"/>
            <a:ext cx="11125199" cy="731519"/>
          </a:xfrm>
          <a:prstGeom prst="rect">
            <a:avLst/>
          </a:prstGeom>
        </p:spPr>
        <p:txBody>
          <a:bodyPr rtlCol="0" anchor="t"/>
          <a:lstStyle>
            <a:lvl1pPr>
              <a:defRPr cap="all" baseline="0">
                <a:solidFill>
                  <a:schemeClr val="tx2"/>
                </a:solidFill>
              </a:defRPr>
            </a:lvl1pPr>
          </a:lstStyle>
          <a:p>
            <a:pPr rtl="0"/>
            <a:r>
              <a:rPr lang="fr"/>
              <a:t>Modifiez le style du titre</a:t>
            </a:r>
          </a:p>
        </p:txBody>
      </p:sp>
      <p:sp>
        <p:nvSpPr>
          <p:cNvPr id="36" name="Espace réservé d’image 11">
            <a:extLst>
              <a:ext uri="{FF2B5EF4-FFF2-40B4-BE49-F238E27FC236}">
                <a16:creationId xmlns:a16="http://schemas.microsoft.com/office/drawing/2014/main" id="{61ACD7CC-7A35-CC8D-F7DA-128B795065B1}"/>
              </a:ext>
            </a:extLst>
          </p:cNvPr>
          <p:cNvSpPr>
            <a:spLocks noGrp="1"/>
          </p:cNvSpPr>
          <p:nvPr>
            <p:ph type="pic" sz="quarter" idx="18" hasCustomPrompt="1"/>
          </p:nvPr>
        </p:nvSpPr>
        <p:spPr>
          <a:xfrm>
            <a:off x="0" y="2145668"/>
            <a:ext cx="6291878" cy="4728525"/>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marL="0" indent="0">
              <a:buNone/>
              <a:defRPr lang="en-US" dirty="0"/>
            </a:lvl1pPr>
          </a:lstStyle>
          <a:p>
            <a:pPr marL="228600" lvl="0" indent="-228600" rtl="0"/>
            <a:r>
              <a:rPr lang="fr"/>
              <a:t> </a:t>
            </a:r>
          </a:p>
        </p:txBody>
      </p:sp>
      <p:sp>
        <p:nvSpPr>
          <p:cNvPr id="8" name="Espace réservé du contenu 7">
            <a:extLst>
              <a:ext uri="{FF2B5EF4-FFF2-40B4-BE49-F238E27FC236}">
                <a16:creationId xmlns:a16="http://schemas.microsoft.com/office/drawing/2014/main" id="{07755DB3-9272-8E5E-039F-AC14A2C07898}"/>
              </a:ext>
            </a:extLst>
          </p:cNvPr>
          <p:cNvSpPr>
            <a:spLocks noGrp="1"/>
          </p:cNvSpPr>
          <p:nvPr>
            <p:ph sz="quarter" idx="14"/>
          </p:nvPr>
        </p:nvSpPr>
        <p:spPr>
          <a:xfrm>
            <a:off x="6843095" y="2145668"/>
            <a:ext cx="4815505" cy="4190497"/>
          </a:xfrm>
          <a:prstGeom prst="rect">
            <a:avLst/>
          </a:prstGeo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9" name="Espace réservé du pied de page 8">
            <a:extLst>
              <a:ext uri="{FF2B5EF4-FFF2-40B4-BE49-F238E27FC236}">
                <a16:creationId xmlns:a16="http://schemas.microsoft.com/office/drawing/2014/main" id="{820916D3-99FA-E971-607F-14E290E58854}"/>
              </a:ext>
            </a:extLst>
          </p:cNvPr>
          <p:cNvSpPr>
            <a:spLocks noGrp="1"/>
          </p:cNvSpPr>
          <p:nvPr>
            <p:ph type="ftr" sz="quarter" idx="16"/>
          </p:nvPr>
        </p:nvSpPr>
        <p:spPr>
          <a:xfrm>
            <a:off x="6843095" y="6492240"/>
            <a:ext cx="3215297" cy="36576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9F3CAD5B-18BB-E21E-3A4C-7BAACB8519A4}"/>
              </a:ext>
            </a:extLst>
          </p:cNvPr>
          <p:cNvSpPr>
            <a:spLocks noGrp="1"/>
          </p:cNvSpPr>
          <p:nvPr>
            <p:ph type="dt" sz="half" idx="15"/>
          </p:nvPr>
        </p:nvSpPr>
        <p:spPr>
          <a:xfrm>
            <a:off x="10058398" y="6492240"/>
            <a:ext cx="942982" cy="365760"/>
          </a:xfrm>
          <a:prstGeom prst="rect">
            <a:avLst/>
          </a:prstGeom>
        </p:spPr>
        <p:txBody>
          <a:bodyPr rtlCol="0"/>
          <a:lstStyle>
            <a:lvl1pPr>
              <a:defRPr>
                <a:solidFill>
                  <a:schemeClr val="tx2"/>
                </a:solidFill>
              </a:defRPr>
            </a:lvl1pPr>
          </a:lstStyle>
          <a:p>
            <a:pPr rtl="0"/>
            <a:r>
              <a:rPr lang="en-US"/>
              <a:t>17/09/2025</a:t>
            </a:r>
            <a:endParaRPr lang="en-US" dirty="0"/>
          </a:p>
        </p:txBody>
      </p:sp>
      <p:sp>
        <p:nvSpPr>
          <p:cNvPr id="10" name="Espace réservé du numéro de diapositive 9">
            <a:extLst>
              <a:ext uri="{FF2B5EF4-FFF2-40B4-BE49-F238E27FC236}">
                <a16:creationId xmlns:a16="http://schemas.microsoft.com/office/drawing/2014/main" id="{BBDEAB8E-8806-A459-E320-4CA2B455BFD7}"/>
              </a:ext>
            </a:extLst>
          </p:cNvPr>
          <p:cNvSpPr>
            <a:spLocks noGrp="1"/>
          </p:cNvSpPr>
          <p:nvPr>
            <p:ph type="sldNum" sz="quarter" idx="17"/>
          </p:nvPr>
        </p:nvSpPr>
        <p:spPr>
          <a:xfrm>
            <a:off x="11001379" y="6492240"/>
            <a:ext cx="657221" cy="36576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 name="Rectangle 2">
            <a:extLst>
              <a:ext uri="{FF2B5EF4-FFF2-40B4-BE49-F238E27FC236}">
                <a16:creationId xmlns:a16="http://schemas.microsoft.com/office/drawing/2014/main" id="{54335081-FA52-F16F-A616-E20DA766DB57}"/>
              </a:ext>
            </a:extLst>
          </p:cNvPr>
          <p:cNvSpPr/>
          <p:nvPr userDrawn="1"/>
        </p:nvSpPr>
        <p:spPr>
          <a:xfrm>
            <a:off x="634030" y="565606"/>
            <a:ext cx="11557968"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8912000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u avec image 17">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399" y="1016955"/>
            <a:ext cx="4810129" cy="1269482"/>
          </a:xfrm>
          <a:prstGeom prst="rect">
            <a:avLst/>
          </a:prstGeom>
        </p:spPr>
        <p:txBody>
          <a:bodyPr rtlCol="0" anchor="t">
            <a:noAutofit/>
          </a:bodyPr>
          <a:lstStyle>
            <a:lvl1pPr>
              <a:defRPr sz="3600" cap="all" baseline="0">
                <a:solidFill>
                  <a:schemeClr val="tx2"/>
                </a:solidFill>
              </a:defRPr>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34030" y="2495234"/>
            <a:ext cx="4709498" cy="3727766"/>
          </a:xfrm>
          <a:prstGeom prst="rect">
            <a:avLst/>
          </a:prstGeom>
          <a:blipFill dpi="0" rotWithShape="1">
            <a:blip r:embed="rId2">
              <a:alphaModFix amt="60000"/>
            </a:blip>
            <a:srcRect/>
            <a:stretch>
              <a:fillRect/>
            </a:stretch>
          </a:blipFill>
        </p:spPr>
        <p:txBody>
          <a:bodyPr rtlCol="0"/>
          <a:lstStyle>
            <a:lvl1pPr marL="0" indent="0">
              <a:buFont typeface="Arial" panose="020B0604020202020204" pitchFamily="34" charset="0"/>
              <a:buNone/>
              <a:defRPr/>
            </a:lvl1pPr>
          </a:lstStyle>
          <a:p>
            <a:pPr rtl="0"/>
            <a:r>
              <a:rPr lang="fr"/>
              <a:t> </a:t>
            </a:r>
          </a:p>
        </p:txBody>
      </p:sp>
      <p:sp>
        <p:nvSpPr>
          <p:cNvPr id="8" name="Espace réservé du contenu 7">
            <a:extLst>
              <a:ext uri="{FF2B5EF4-FFF2-40B4-BE49-F238E27FC236}">
                <a16:creationId xmlns:a16="http://schemas.microsoft.com/office/drawing/2014/main" id="{8BAC3300-BF12-B200-9F06-8D5AC45CB7EF}"/>
              </a:ext>
            </a:extLst>
          </p:cNvPr>
          <p:cNvSpPr>
            <a:spLocks noGrp="1"/>
          </p:cNvSpPr>
          <p:nvPr>
            <p:ph sz="quarter" idx="14"/>
          </p:nvPr>
        </p:nvSpPr>
        <p:spPr>
          <a:xfrm>
            <a:off x="5905562" y="1010614"/>
            <a:ext cx="5753037" cy="5212386"/>
          </a:xfrm>
          <a:prstGeom prst="rect">
            <a:avLst/>
          </a:prstGeo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399" y="6476999"/>
            <a:ext cx="8576637"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9110036" y="6507480"/>
            <a:ext cx="1891338" cy="365760"/>
          </a:xfrm>
          <a:prstGeom prst="rect">
            <a:avLst/>
          </a:prstGeom>
        </p:spPr>
        <p:txBody>
          <a:bodyPr rtlCol="0"/>
          <a:lstStyle>
            <a:lvl1pPr>
              <a:defRPr>
                <a:solidFill>
                  <a:schemeClr val="tx2"/>
                </a:solidFill>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0995976" y="6476999"/>
            <a:ext cx="662624"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a:p>
        </p:txBody>
      </p:sp>
      <p:sp>
        <p:nvSpPr>
          <p:cNvPr id="3" name="Rectangle 2">
            <a:extLst>
              <a:ext uri="{FF2B5EF4-FFF2-40B4-BE49-F238E27FC236}">
                <a16:creationId xmlns:a16="http://schemas.microsoft.com/office/drawing/2014/main" id="{DD765160-0AD1-7CB4-8350-CBCBF4F7DE6D}"/>
              </a:ext>
            </a:extLst>
          </p:cNvPr>
          <p:cNvSpPr/>
          <p:nvPr userDrawn="1"/>
        </p:nvSpPr>
        <p:spPr>
          <a:xfrm>
            <a:off x="634030" y="565606"/>
            <a:ext cx="4709498"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ctangle 3">
            <a:extLst>
              <a:ext uri="{FF2B5EF4-FFF2-40B4-BE49-F238E27FC236}">
                <a16:creationId xmlns:a16="http://schemas.microsoft.com/office/drawing/2014/main" id="{6B0551DE-1F1F-2C48-CB34-005587707E99}"/>
              </a:ext>
            </a:extLst>
          </p:cNvPr>
          <p:cNvSpPr/>
          <p:nvPr userDrawn="1"/>
        </p:nvSpPr>
        <p:spPr>
          <a:xfrm>
            <a:off x="5345730" y="565605"/>
            <a:ext cx="6846270"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619474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u avec image 18">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399" y="1016955"/>
            <a:ext cx="3486153" cy="1316347"/>
          </a:xfrm>
          <a:prstGeom prst="rect">
            <a:avLst/>
          </a:prstGeom>
        </p:spPr>
        <p:txBody>
          <a:bodyPr rtlCol="0" anchor="t">
            <a:noAutofit/>
          </a:bodyPr>
          <a:lstStyle>
            <a:lvl1pPr>
              <a:defRPr sz="3600" cap="all" baseline="0">
                <a:solidFill>
                  <a:schemeClr val="tx2"/>
                </a:solidFill>
              </a:defRPr>
            </a:lvl1pPr>
          </a:lstStyle>
          <a:p>
            <a:pPr rtl="0"/>
            <a:r>
              <a:rPr lang="fr"/>
              <a:t>Modifiez le style du titre</a:t>
            </a:r>
          </a:p>
        </p:txBody>
      </p:sp>
      <p:sp>
        <p:nvSpPr>
          <p:cNvPr id="11" name="Espace réservé d’image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34030" y="2495233"/>
            <a:ext cx="3385517" cy="3727765"/>
          </a:xfrm>
          <a:prstGeom prst="rect">
            <a:avLst/>
          </a:prstGeom>
          <a:blipFill dpi="0" rotWithShape="1">
            <a:blip r:embed="rId2">
              <a:alphaModFix amt="60000"/>
            </a:blip>
            <a:srcRect/>
            <a:stretch>
              <a:fillRect/>
            </a:stretch>
          </a:blipFill>
        </p:spPr>
        <p:txBody>
          <a:bodyPr rtlCol="0"/>
          <a:lstStyle>
            <a:lvl1pPr marL="0" indent="0">
              <a:buFont typeface="Arial" panose="020B0604020202020204" pitchFamily="34" charset="0"/>
              <a:buNone/>
              <a:defRPr/>
            </a:lvl1pPr>
          </a:lstStyle>
          <a:p>
            <a:pPr rtl="0"/>
            <a:r>
              <a:rPr lang="fr"/>
              <a:t> </a:t>
            </a:r>
          </a:p>
        </p:txBody>
      </p:sp>
      <p:sp>
        <p:nvSpPr>
          <p:cNvPr id="8" name="Espace réservé du contenu 7">
            <a:extLst>
              <a:ext uri="{FF2B5EF4-FFF2-40B4-BE49-F238E27FC236}">
                <a16:creationId xmlns:a16="http://schemas.microsoft.com/office/drawing/2014/main" id="{83F7B03F-5EDA-605B-1A2E-F48896E48939}"/>
              </a:ext>
            </a:extLst>
          </p:cNvPr>
          <p:cNvSpPr>
            <a:spLocks noGrp="1"/>
          </p:cNvSpPr>
          <p:nvPr>
            <p:ph sz="quarter" idx="14"/>
          </p:nvPr>
        </p:nvSpPr>
        <p:spPr>
          <a:xfrm>
            <a:off x="4576142" y="1016954"/>
            <a:ext cx="7082457" cy="5206045"/>
          </a:xfrm>
          <a:prstGeom prst="rect">
            <a:avLst/>
          </a:prstGeom>
        </p:spPr>
        <p:txBody>
          <a:bodyPr rtlCol="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399" y="6477000"/>
            <a:ext cx="8576637"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9110036" y="6476999"/>
            <a:ext cx="1891338" cy="381001"/>
          </a:xfrm>
          <a:prstGeom prst="rect">
            <a:avLst/>
          </a:prstGeom>
        </p:spPr>
        <p:txBody>
          <a:bodyPr rtlCol="0"/>
          <a:lstStyle>
            <a:lvl1pPr>
              <a:defRPr>
                <a:solidFill>
                  <a:schemeClr val="tx2"/>
                </a:solidFill>
              </a:defRPr>
            </a:lvl1pPr>
          </a:lstStyle>
          <a:p>
            <a:pPr rtl="0"/>
            <a:r>
              <a:rPr lang="en-US"/>
              <a:t>17/09/2025</a:t>
            </a:r>
            <a:endParaRPr lang="en-US" dirty="0"/>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01374" y="6477000"/>
            <a:ext cx="657226"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 name="Rectangle 2">
            <a:extLst>
              <a:ext uri="{FF2B5EF4-FFF2-40B4-BE49-F238E27FC236}">
                <a16:creationId xmlns:a16="http://schemas.microsoft.com/office/drawing/2014/main" id="{05CA24FE-7F15-0A35-2050-28F4CE33B91F}"/>
              </a:ext>
            </a:extLst>
          </p:cNvPr>
          <p:cNvSpPr/>
          <p:nvPr userDrawn="1"/>
        </p:nvSpPr>
        <p:spPr>
          <a:xfrm>
            <a:off x="634030" y="565606"/>
            <a:ext cx="3385521"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ctangle 3">
            <a:extLst>
              <a:ext uri="{FF2B5EF4-FFF2-40B4-BE49-F238E27FC236}">
                <a16:creationId xmlns:a16="http://schemas.microsoft.com/office/drawing/2014/main" id="{CC9E0A62-7502-AFE4-4860-6DE00EB6D1D5}"/>
              </a:ext>
            </a:extLst>
          </p:cNvPr>
          <p:cNvSpPr/>
          <p:nvPr userDrawn="1"/>
        </p:nvSpPr>
        <p:spPr>
          <a:xfrm>
            <a:off x="4019547" y="565605"/>
            <a:ext cx="8172453"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627529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mbre en grand">
    <p:bg>
      <p:bgPr>
        <a:solidFill>
          <a:schemeClr val="tx2"/>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4473C94E-2C8E-3F68-4792-D2F9DD866344}"/>
              </a:ext>
            </a:extLst>
          </p:cNvPr>
          <p:cNvSpPr>
            <a:spLocks noGrp="1"/>
          </p:cNvSpPr>
          <p:nvPr>
            <p:ph type="title"/>
          </p:nvPr>
        </p:nvSpPr>
        <p:spPr>
          <a:xfrm>
            <a:off x="3462961" y="5109525"/>
            <a:ext cx="8195638" cy="744634"/>
          </a:xfrm>
        </p:spPr>
        <p:txBody>
          <a:bodyPr rtlCol="0" anchor="b">
            <a:normAutofit/>
          </a:bodyPr>
          <a:lstStyle>
            <a:lvl1pPr>
              <a:defRPr sz="2000" b="1">
                <a:solidFill>
                  <a:schemeClr val="bg1"/>
                </a:solidFill>
              </a:defRPr>
            </a:lvl1pPr>
          </a:lstStyle>
          <a:p>
            <a:pPr rtl="0"/>
            <a:r>
              <a:rPr lang="fr"/>
              <a:t>Modifiez le style du titre</a:t>
            </a:r>
          </a:p>
        </p:txBody>
      </p:sp>
      <p:sp>
        <p:nvSpPr>
          <p:cNvPr id="7" name="Espace réservé du contenu 6">
            <a:extLst>
              <a:ext uri="{FF2B5EF4-FFF2-40B4-BE49-F238E27FC236}">
                <a16:creationId xmlns:a16="http://schemas.microsoft.com/office/drawing/2014/main" id="{16E6EBA2-EEB8-DB5B-897E-6DAE1530B31E}"/>
              </a:ext>
            </a:extLst>
          </p:cNvPr>
          <p:cNvSpPr>
            <a:spLocks noGrp="1"/>
          </p:cNvSpPr>
          <p:nvPr>
            <p:ph sz="quarter" idx="14" hasCustomPrompt="1"/>
          </p:nvPr>
        </p:nvSpPr>
        <p:spPr>
          <a:xfrm>
            <a:off x="533400" y="533400"/>
            <a:ext cx="11125200" cy="4576763"/>
          </a:xfrm>
        </p:spPr>
        <p:txBody>
          <a:bodyPr rtlCol="0">
            <a:normAutofit/>
          </a:bodyPr>
          <a:lstStyle>
            <a:lvl1pPr marL="0" indent="0">
              <a:buNone/>
              <a:defRPr sz="30000" b="0">
                <a:solidFill>
                  <a:schemeClr val="bg1"/>
                </a:solidFill>
              </a:defRPr>
            </a:lvl1pPr>
          </a:lstStyle>
          <a:p>
            <a:pPr lvl="0" rtl="0"/>
            <a:r>
              <a:rPr lang="fr"/>
              <a:t>## %</a:t>
            </a:r>
          </a:p>
        </p:txBody>
      </p:sp>
      <p:sp>
        <p:nvSpPr>
          <p:cNvPr id="4" name="Espace réservé du pied de page 3">
            <a:extLst>
              <a:ext uri="{FF2B5EF4-FFF2-40B4-BE49-F238E27FC236}">
                <a16:creationId xmlns:a16="http://schemas.microsoft.com/office/drawing/2014/main" id="{C394E47C-0C77-0005-1755-14F7739DF22E}"/>
              </a:ext>
            </a:extLst>
          </p:cNvPr>
          <p:cNvSpPr>
            <a:spLocks noGrp="1"/>
          </p:cNvSpPr>
          <p:nvPr>
            <p:ph type="ftr" sz="quarter" idx="11"/>
          </p:nvPr>
        </p:nvSpPr>
        <p:spPr>
          <a:xfrm>
            <a:off x="533399" y="6477000"/>
            <a:ext cx="8576637" cy="381001"/>
          </a:xfrm>
          <a:prstGeom prst="rect">
            <a:avLst/>
          </a:prstGeom>
        </p:spPr>
        <p:txBody>
          <a:bodyPr rtlCol="0"/>
          <a:lstStyle>
            <a:lvl1pPr>
              <a:defRPr>
                <a:solidFill>
                  <a:schemeClr val="bg1"/>
                </a:solidFill>
              </a:defRPr>
            </a:lvl1pPr>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4A591E5F-EDEF-7D02-30E6-B960B5E45903}"/>
              </a:ext>
            </a:extLst>
          </p:cNvPr>
          <p:cNvSpPr>
            <a:spLocks noGrp="1"/>
          </p:cNvSpPr>
          <p:nvPr>
            <p:ph type="dt" sz="half" idx="10"/>
          </p:nvPr>
        </p:nvSpPr>
        <p:spPr>
          <a:xfrm>
            <a:off x="9110036" y="6477000"/>
            <a:ext cx="1880546" cy="381000"/>
          </a:xfrm>
          <a:prstGeom prst="rect">
            <a:avLst/>
          </a:prstGeom>
        </p:spPr>
        <p:txBody>
          <a:bodyPr rtlCol="0"/>
          <a:lstStyle>
            <a:lvl1pPr>
              <a:defRPr>
                <a:solidFill>
                  <a:schemeClr val="bg1"/>
                </a:solidFill>
              </a:defRPr>
            </a:lvl1pPr>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CA0528A9-0729-B0FB-328C-3C96994AAB3C}"/>
              </a:ext>
            </a:extLst>
          </p:cNvPr>
          <p:cNvSpPr>
            <a:spLocks noGrp="1"/>
          </p:cNvSpPr>
          <p:nvPr>
            <p:ph type="sldNum" sz="quarter" idx="12"/>
          </p:nvPr>
        </p:nvSpPr>
        <p:spPr>
          <a:xfrm>
            <a:off x="10995976" y="6492241"/>
            <a:ext cx="662624" cy="365760"/>
          </a:xfrm>
          <a:prstGeom prst="rect">
            <a:avLst/>
          </a:prstGeom>
        </p:spPr>
        <p:txBody>
          <a:bodyPr rtlCol="0"/>
          <a:lstStyle>
            <a:lvl1pPr>
              <a:defRPr>
                <a:solidFill>
                  <a:schemeClr val="bg1"/>
                </a:solidFill>
              </a:defRPr>
            </a:lvl1pPr>
          </a:lstStyle>
          <a:p>
            <a:pPr rtl="0"/>
            <a:fld id="{AEAA3239-9EA4-4A65-A281-97F994456D9F}" type="slidenum">
              <a:rPr lang="en-US" smtClean="0"/>
              <a:pPr rtl="0"/>
              <a:t>‹N°›</a:t>
            </a:fld>
            <a:endParaRPr lang="en-US" dirty="0"/>
          </a:p>
        </p:txBody>
      </p:sp>
      <p:sp>
        <p:nvSpPr>
          <p:cNvPr id="36" name="Rectangle 35">
            <a:extLst>
              <a:ext uri="{FF2B5EF4-FFF2-40B4-BE49-F238E27FC236}">
                <a16:creationId xmlns:a16="http://schemas.microsoft.com/office/drawing/2014/main" id="{CCD9F1A0-57DB-F034-0AB9-2E671ABA4CDD}"/>
              </a:ext>
            </a:extLst>
          </p:cNvPr>
          <p:cNvSpPr/>
          <p:nvPr/>
        </p:nvSpPr>
        <p:spPr>
          <a:xfrm>
            <a:off x="9110040" y="6155911"/>
            <a:ext cx="3081959"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7" name="Rectangle 36">
            <a:extLst>
              <a:ext uri="{FF2B5EF4-FFF2-40B4-BE49-F238E27FC236}">
                <a16:creationId xmlns:a16="http://schemas.microsoft.com/office/drawing/2014/main" id="{66B7340E-9893-2D44-91EA-76771EE522E6}"/>
              </a:ext>
            </a:extLst>
          </p:cNvPr>
          <p:cNvSpPr/>
          <p:nvPr/>
        </p:nvSpPr>
        <p:spPr>
          <a:xfrm>
            <a:off x="3467745" y="6155911"/>
            <a:ext cx="5642289" cy="6400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321216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3">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0D84BC10-B3F5-D240-EE9E-FD483EA0C28D}"/>
              </a:ext>
            </a:extLst>
          </p:cNvPr>
          <p:cNvSpPr>
            <a:spLocks noGrp="1"/>
          </p:cNvSpPr>
          <p:nvPr>
            <p:ph type="title"/>
          </p:nvPr>
        </p:nvSpPr>
        <p:spPr>
          <a:xfrm>
            <a:off x="3462963" y="2971799"/>
            <a:ext cx="8229600" cy="3414423"/>
          </a:xfrm>
        </p:spPr>
        <p:txBody>
          <a:bodyPr rtlCol="0" anchor="b">
            <a:normAutofit/>
          </a:bodyPr>
          <a:lstStyle>
            <a:lvl1pPr>
              <a:defRPr sz="7200" cap="all" baseline="0"/>
            </a:lvl1pPr>
          </a:lstStyle>
          <a:p>
            <a:pPr rtl="0"/>
            <a:r>
              <a:rPr lang="fr"/>
              <a:t>Modifiez le style du titre</a:t>
            </a:r>
          </a:p>
        </p:txBody>
      </p:sp>
      <p:sp>
        <p:nvSpPr>
          <p:cNvPr id="12" name="Sous-titre 2">
            <a:extLst>
              <a:ext uri="{FF2B5EF4-FFF2-40B4-BE49-F238E27FC236}">
                <a16:creationId xmlns:a16="http://schemas.microsoft.com/office/drawing/2014/main" id="{6DDFAAAD-A24C-B422-BCF6-2575C836C476}"/>
              </a:ext>
            </a:extLst>
          </p:cNvPr>
          <p:cNvSpPr>
            <a:spLocks noGrp="1"/>
          </p:cNvSpPr>
          <p:nvPr>
            <p:ph type="subTitle" idx="1"/>
          </p:nvPr>
        </p:nvSpPr>
        <p:spPr>
          <a:xfrm>
            <a:off x="533400" y="1016955"/>
            <a:ext cx="7924797" cy="1128714"/>
          </a:xfrm>
          <a:prstGeom prst="rect">
            <a:avLst/>
          </a:prstGeom>
        </p:spPr>
        <p:txBody>
          <a:bodyPr vert="horz" lIns="91440" tIns="45720" rIns="91440" bIns="45720" rtlCol="0" anchor="t">
            <a:normAutofit/>
          </a:bodyPr>
          <a:lstStyle>
            <a:lvl1pPr marL="0" indent="0">
              <a:buNone/>
              <a:defRPr lang="en-US" sz="2000" b="1" i="0" dirty="0">
                <a:latin typeface="Arial" panose="020B0604020202020204" pitchFamily="34" charset="0"/>
                <a:cs typeface="Arial" panose="020B0604020202020204" pitchFamily="34" charset="0"/>
              </a:defRPr>
            </a:lvl1pPr>
          </a:lstStyle>
          <a:p>
            <a:pPr lvl="0" rtl="0"/>
            <a:r>
              <a:rPr lang="fr"/>
              <a:t>Modifiez le style des sous-titres du masque</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533400" y="6477000"/>
            <a:ext cx="8576636" cy="381001"/>
          </a:xfrm>
          <a:prstGeom prst="rect">
            <a:avLst/>
          </a:prstGeom>
        </p:spPr>
        <p:txBody>
          <a:bodyPr rtlCol="0"/>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9110025" y="6476999"/>
            <a:ext cx="1885957" cy="381001"/>
          </a:xfrm>
          <a:prstGeom prst="rect">
            <a:avLst/>
          </a:prstGeom>
        </p:spPr>
        <p:txBody>
          <a:bodyPr rtlCol="0"/>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01374" y="6477000"/>
            <a:ext cx="657226" cy="381001"/>
          </a:xfrm>
          <a:prstGeom prst="rect">
            <a:avLst/>
          </a:prstGeom>
        </p:spPr>
        <p:txBody>
          <a:bodyPr rtlCol="0"/>
          <a:lstStyle/>
          <a:p>
            <a:pPr rtl="0"/>
            <a:fld id="{AEAA3239-9EA4-4A65-A281-97F994456D9F}" type="slidenum">
              <a:rPr lang="en-US" smtClean="0"/>
              <a:t>‹N°›</a:t>
            </a:fld>
            <a:endParaRPr lang="en-US" dirty="0"/>
          </a:p>
        </p:txBody>
      </p:sp>
      <p:sp>
        <p:nvSpPr>
          <p:cNvPr id="7" name="Rectangle 6">
            <a:extLst>
              <a:ext uri="{FF2B5EF4-FFF2-40B4-BE49-F238E27FC236}">
                <a16:creationId xmlns:a16="http://schemas.microsoft.com/office/drawing/2014/main" id="{7D5DF1A9-E718-252B-7EF1-E97806A4003A}"/>
              </a:ext>
            </a:extLst>
          </p:cNvPr>
          <p:cNvSpPr/>
          <p:nvPr userDrawn="1"/>
        </p:nvSpPr>
        <p:spPr>
          <a:xfrm>
            <a:off x="634034" y="568300"/>
            <a:ext cx="11557965"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74084035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mbre en grand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7598420F-9109-D819-4B18-8ABF253545AF}"/>
              </a:ext>
            </a:extLst>
          </p:cNvPr>
          <p:cNvSpPr>
            <a:spLocks noGrp="1"/>
          </p:cNvSpPr>
          <p:nvPr>
            <p:ph type="title"/>
          </p:nvPr>
        </p:nvSpPr>
        <p:spPr>
          <a:xfrm>
            <a:off x="3462961" y="5109526"/>
            <a:ext cx="8195638" cy="744634"/>
          </a:xfrm>
        </p:spPr>
        <p:txBody>
          <a:bodyPr rtlCol="0" anchor="b">
            <a:normAutofit/>
          </a:bodyPr>
          <a:lstStyle>
            <a:lvl1pPr>
              <a:defRPr sz="2000" b="1"/>
            </a:lvl1pPr>
          </a:lstStyle>
          <a:p>
            <a:pPr rtl="0"/>
            <a:r>
              <a:rPr lang="fr"/>
              <a:t>Modifiez le style du titre</a:t>
            </a:r>
          </a:p>
        </p:txBody>
      </p:sp>
      <p:sp>
        <p:nvSpPr>
          <p:cNvPr id="11" name="Espace réservé du contenu 10">
            <a:extLst>
              <a:ext uri="{FF2B5EF4-FFF2-40B4-BE49-F238E27FC236}">
                <a16:creationId xmlns:a16="http://schemas.microsoft.com/office/drawing/2014/main" id="{1BEF40F6-4B37-BBD3-E0AD-279A48AF21F3}"/>
              </a:ext>
            </a:extLst>
          </p:cNvPr>
          <p:cNvSpPr>
            <a:spLocks noGrp="1"/>
          </p:cNvSpPr>
          <p:nvPr>
            <p:ph sz="quarter" idx="14" hasCustomPrompt="1"/>
          </p:nvPr>
        </p:nvSpPr>
        <p:spPr>
          <a:xfrm>
            <a:off x="1576388" y="533400"/>
            <a:ext cx="10082212" cy="4535488"/>
          </a:xfrm>
        </p:spPr>
        <p:txBody>
          <a:bodyPr rtlCol="0" anchor="b">
            <a:noAutofit/>
          </a:bodyPr>
          <a:lstStyle>
            <a:lvl1pPr marL="0" indent="0">
              <a:buNone/>
              <a:defRPr sz="30000"/>
            </a:lvl1pPr>
          </a:lstStyle>
          <a:p>
            <a:pPr lvl="0" rtl="0"/>
            <a:r>
              <a:rPr lang="fr"/>
              <a:t>## %</a:t>
            </a:r>
          </a:p>
        </p:txBody>
      </p:sp>
      <p:sp>
        <p:nvSpPr>
          <p:cNvPr id="4" name="Espace réservé du pied de page 3">
            <a:extLst>
              <a:ext uri="{FF2B5EF4-FFF2-40B4-BE49-F238E27FC236}">
                <a16:creationId xmlns:a16="http://schemas.microsoft.com/office/drawing/2014/main" id="{C394E47C-0C77-0005-1755-14F7739DF22E}"/>
              </a:ext>
            </a:extLst>
          </p:cNvPr>
          <p:cNvSpPr>
            <a:spLocks noGrp="1"/>
          </p:cNvSpPr>
          <p:nvPr>
            <p:ph type="ftr" sz="quarter" idx="11"/>
          </p:nvPr>
        </p:nvSpPr>
        <p:spPr>
          <a:xfrm>
            <a:off x="533399" y="6492241"/>
            <a:ext cx="8576637" cy="36576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4A591E5F-EDEF-7D02-30E6-B960B5E45903}"/>
              </a:ext>
            </a:extLst>
          </p:cNvPr>
          <p:cNvSpPr>
            <a:spLocks noGrp="1"/>
          </p:cNvSpPr>
          <p:nvPr>
            <p:ph type="dt" sz="half" idx="10"/>
          </p:nvPr>
        </p:nvSpPr>
        <p:spPr>
          <a:xfrm>
            <a:off x="9110036" y="6492240"/>
            <a:ext cx="1891338" cy="365760"/>
          </a:xfrm>
          <a:prstGeom prst="rect">
            <a:avLst/>
          </a:prstGeom>
        </p:spPr>
        <p:txBody>
          <a:bodyPr rtlCol="0"/>
          <a:lstStyle>
            <a:lvl1pPr>
              <a:defRPr>
                <a:solidFill>
                  <a:schemeClr val="tx2"/>
                </a:solidFill>
              </a:defRPr>
            </a:lvl1pPr>
          </a:lstStyle>
          <a:p>
            <a:pPr rtl="0"/>
            <a:r>
              <a:rPr lang="en-US"/>
              <a:t>17/09/2025</a:t>
            </a:r>
          </a:p>
        </p:txBody>
      </p:sp>
      <p:sp>
        <p:nvSpPr>
          <p:cNvPr id="5" name="Espace réservé du numéro de diapositive 4">
            <a:extLst>
              <a:ext uri="{FF2B5EF4-FFF2-40B4-BE49-F238E27FC236}">
                <a16:creationId xmlns:a16="http://schemas.microsoft.com/office/drawing/2014/main" id="{CA0528A9-0729-B0FB-328C-3C96994AAB3C}"/>
              </a:ext>
            </a:extLst>
          </p:cNvPr>
          <p:cNvSpPr>
            <a:spLocks noGrp="1"/>
          </p:cNvSpPr>
          <p:nvPr>
            <p:ph type="sldNum" sz="quarter" idx="12"/>
          </p:nvPr>
        </p:nvSpPr>
        <p:spPr>
          <a:xfrm>
            <a:off x="10995976" y="6492241"/>
            <a:ext cx="662624" cy="36576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a:p>
        </p:txBody>
      </p:sp>
      <p:sp>
        <p:nvSpPr>
          <p:cNvPr id="9" name="Rectangle 8">
            <a:extLst>
              <a:ext uri="{FF2B5EF4-FFF2-40B4-BE49-F238E27FC236}">
                <a16:creationId xmlns:a16="http://schemas.microsoft.com/office/drawing/2014/main" id="{E839B9B1-5BEF-4F31-6B44-3CB4CD58885D}"/>
              </a:ext>
            </a:extLst>
          </p:cNvPr>
          <p:cNvSpPr/>
          <p:nvPr/>
        </p:nvSpPr>
        <p:spPr>
          <a:xfrm>
            <a:off x="9110040" y="6155911"/>
            <a:ext cx="3081959"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a:extLst>
              <a:ext uri="{FF2B5EF4-FFF2-40B4-BE49-F238E27FC236}">
                <a16:creationId xmlns:a16="http://schemas.microsoft.com/office/drawing/2014/main" id="{27548359-EFF8-1F42-7DB6-7D93AD66C2F5}"/>
              </a:ext>
            </a:extLst>
          </p:cNvPr>
          <p:cNvSpPr/>
          <p:nvPr/>
        </p:nvSpPr>
        <p:spPr>
          <a:xfrm>
            <a:off x="3467745" y="6155911"/>
            <a:ext cx="5642289"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66762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mbre en grand 3">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3F766B52-229C-C000-F364-4B90D3B58207}"/>
              </a:ext>
            </a:extLst>
          </p:cNvPr>
          <p:cNvSpPr>
            <a:spLocks noGrp="1"/>
          </p:cNvSpPr>
          <p:nvPr>
            <p:ph type="title"/>
          </p:nvPr>
        </p:nvSpPr>
        <p:spPr>
          <a:xfrm>
            <a:off x="533399" y="5503767"/>
            <a:ext cx="8197616" cy="744633"/>
          </a:xfrm>
        </p:spPr>
        <p:txBody>
          <a:bodyPr rtlCol="0" anchor="b">
            <a:normAutofit/>
          </a:bodyPr>
          <a:lstStyle>
            <a:lvl1pPr>
              <a:defRPr sz="2000" b="1"/>
            </a:lvl1pPr>
          </a:lstStyle>
          <a:p>
            <a:pPr rtl="0"/>
            <a:r>
              <a:rPr lang="fr"/>
              <a:t>Modifiez le style du titre</a:t>
            </a:r>
          </a:p>
        </p:txBody>
      </p:sp>
      <p:sp>
        <p:nvSpPr>
          <p:cNvPr id="9" name="Espace réservé du contenu 8">
            <a:extLst>
              <a:ext uri="{FF2B5EF4-FFF2-40B4-BE49-F238E27FC236}">
                <a16:creationId xmlns:a16="http://schemas.microsoft.com/office/drawing/2014/main" id="{339F166E-4119-CF5D-6537-03CAC7026DAD}"/>
              </a:ext>
            </a:extLst>
          </p:cNvPr>
          <p:cNvSpPr>
            <a:spLocks noGrp="1"/>
          </p:cNvSpPr>
          <p:nvPr>
            <p:ph sz="quarter" idx="14" hasCustomPrompt="1"/>
          </p:nvPr>
        </p:nvSpPr>
        <p:spPr>
          <a:xfrm>
            <a:off x="533400" y="533400"/>
            <a:ext cx="8197850" cy="4535488"/>
          </a:xfrm>
        </p:spPr>
        <p:txBody>
          <a:bodyPr rtlCol="0">
            <a:normAutofit/>
          </a:bodyPr>
          <a:lstStyle>
            <a:lvl1pPr marL="0" indent="0">
              <a:buNone/>
              <a:defRPr sz="25000"/>
            </a:lvl1pPr>
          </a:lstStyle>
          <a:p>
            <a:pPr lvl="0" rtl="0"/>
            <a:r>
              <a:rPr lang="fr"/>
              <a:t>## %</a:t>
            </a:r>
          </a:p>
        </p:txBody>
      </p:sp>
      <p:sp>
        <p:nvSpPr>
          <p:cNvPr id="4" name="Espace réservé du pied de page 3">
            <a:extLst>
              <a:ext uri="{FF2B5EF4-FFF2-40B4-BE49-F238E27FC236}">
                <a16:creationId xmlns:a16="http://schemas.microsoft.com/office/drawing/2014/main" id="{C394E47C-0C77-0005-1755-14F7739DF22E}"/>
              </a:ext>
            </a:extLst>
          </p:cNvPr>
          <p:cNvSpPr>
            <a:spLocks noGrp="1"/>
          </p:cNvSpPr>
          <p:nvPr>
            <p:ph type="ftr" sz="quarter" idx="11"/>
          </p:nvPr>
        </p:nvSpPr>
        <p:spPr>
          <a:xfrm>
            <a:off x="533400" y="6477000"/>
            <a:ext cx="5747706"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4A591E5F-EDEF-7D02-30E6-B960B5E45903}"/>
              </a:ext>
            </a:extLst>
          </p:cNvPr>
          <p:cNvSpPr>
            <a:spLocks noGrp="1"/>
          </p:cNvSpPr>
          <p:nvPr>
            <p:ph type="dt" sz="half" idx="10"/>
          </p:nvPr>
        </p:nvSpPr>
        <p:spPr>
          <a:xfrm>
            <a:off x="6279139" y="6477000"/>
            <a:ext cx="1783858" cy="381000"/>
          </a:xfrm>
          <a:prstGeom prst="rect">
            <a:avLst/>
          </a:prstGeom>
        </p:spPr>
        <p:txBody>
          <a:bodyPr rtlCol="0"/>
          <a:lstStyle>
            <a:lvl1pPr>
              <a:defRPr>
                <a:solidFill>
                  <a:schemeClr val="tx2"/>
                </a:solidFill>
              </a:defRPr>
            </a:lvl1pPr>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CA0528A9-0729-B0FB-328C-3C96994AAB3C}"/>
              </a:ext>
            </a:extLst>
          </p:cNvPr>
          <p:cNvSpPr>
            <a:spLocks noGrp="1"/>
          </p:cNvSpPr>
          <p:nvPr>
            <p:ph type="sldNum" sz="quarter" idx="12"/>
          </p:nvPr>
        </p:nvSpPr>
        <p:spPr>
          <a:xfrm>
            <a:off x="8068391" y="6492241"/>
            <a:ext cx="662624" cy="36576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2" name="Rectangle 31">
            <a:extLst>
              <a:ext uri="{FF2B5EF4-FFF2-40B4-BE49-F238E27FC236}">
                <a16:creationId xmlns:a16="http://schemas.microsoft.com/office/drawing/2014/main" id="{9B44F338-C24A-72CF-A14A-4F2D72023D14}"/>
              </a:ext>
            </a:extLst>
          </p:cNvPr>
          <p:cNvSpPr/>
          <p:nvPr/>
        </p:nvSpPr>
        <p:spPr>
          <a:xfrm>
            <a:off x="634030" y="565606"/>
            <a:ext cx="11557968"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Rectangle 5">
            <a:extLst>
              <a:ext uri="{FF2B5EF4-FFF2-40B4-BE49-F238E27FC236}">
                <a16:creationId xmlns:a16="http://schemas.microsoft.com/office/drawing/2014/main" id="{60CA27EA-41C5-29B8-12D6-3E865A8BE203}"/>
              </a:ext>
            </a:extLst>
          </p:cNvPr>
          <p:cNvSpPr/>
          <p:nvPr userDrawn="1"/>
        </p:nvSpPr>
        <p:spPr>
          <a:xfrm>
            <a:off x="9110034" y="0"/>
            <a:ext cx="3081966"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a:extLst>
              <a:ext uri="{FF2B5EF4-FFF2-40B4-BE49-F238E27FC236}">
                <a16:creationId xmlns:a16="http://schemas.microsoft.com/office/drawing/2014/main" id="{23853515-1714-73E5-D625-2A609526F7E8}"/>
              </a:ext>
            </a:extLst>
          </p:cNvPr>
          <p:cNvSpPr/>
          <p:nvPr userDrawn="1"/>
        </p:nvSpPr>
        <p:spPr>
          <a:xfrm>
            <a:off x="9110040" y="565606"/>
            <a:ext cx="3081959"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571441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Énoncé">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a:prstGeom prst="rect">
            <a:avLst/>
          </a:prstGeom>
        </p:spPr>
        <p:txBody>
          <a:bodyPr rtlCol="0"/>
          <a:lstStyle>
            <a:lvl1pPr>
              <a:defRPr>
                <a:solidFill>
                  <a:schemeClr val="bg1"/>
                </a:solidFill>
                <a:latin typeface="Arial" panose="020B0604020202020204" pitchFamily="34" charset="0"/>
                <a:cs typeface="Arial" panose="020B0604020202020204" pitchFamily="34" charset="0"/>
              </a:defRPr>
            </a:lvl1pPr>
          </a:lstStyle>
          <a:p>
            <a:pPr rtl="0"/>
            <a:r>
              <a:rPr lang="fr"/>
              <a:t>Modifiez le style du titre</a:t>
            </a:r>
          </a:p>
        </p:txBody>
      </p:sp>
      <p:sp>
        <p:nvSpPr>
          <p:cNvPr id="7" name="Espace réservé du contenu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33399" y="1016955"/>
            <a:ext cx="11125201" cy="4840285"/>
          </a:xfrm>
          <a:prstGeom prst="rect">
            <a:avLst/>
          </a:prstGeom>
        </p:spPr>
        <p:txBody>
          <a:bodyPr rtlCol="0" anchor="t">
            <a:noAutofit/>
          </a:bodyPr>
          <a:lstStyle>
            <a:lvl1pPr marL="0" indent="0">
              <a:lnSpc>
                <a:spcPct val="90000"/>
              </a:lnSpc>
              <a:spcBef>
                <a:spcPts val="0"/>
              </a:spcBef>
              <a:buNone/>
              <a:defRPr sz="7200" b="1">
                <a:solidFill>
                  <a:schemeClr val="bg2"/>
                </a:solidFill>
                <a:latin typeface="Arial" panose="020B0604020202020204" pitchFamily="34" charset="0"/>
                <a:cs typeface="Arial" panose="020B0604020202020204" pitchFamily="34" charset="0"/>
              </a:defRPr>
            </a:lvl1pPr>
            <a:lvl2pPr marL="228600" indent="0">
              <a:lnSpc>
                <a:spcPct val="90000"/>
              </a:lnSpc>
              <a:spcBef>
                <a:spcPts val="0"/>
              </a:spcBef>
              <a:buNone/>
              <a:defRPr sz="7200" b="1">
                <a:solidFill>
                  <a:schemeClr val="bg2"/>
                </a:solidFill>
                <a:latin typeface="Arial" panose="020B0604020202020204" pitchFamily="34" charset="0"/>
                <a:cs typeface="Arial" panose="020B0604020202020204" pitchFamily="34" charset="0"/>
              </a:defRPr>
            </a:lvl2pPr>
            <a:lvl3pPr marL="457200" indent="0">
              <a:lnSpc>
                <a:spcPct val="90000"/>
              </a:lnSpc>
              <a:spcBef>
                <a:spcPts val="0"/>
              </a:spcBef>
              <a:buNone/>
              <a:defRPr sz="7200" b="1">
                <a:solidFill>
                  <a:schemeClr val="bg2"/>
                </a:solidFill>
                <a:latin typeface="Arial" panose="020B0604020202020204" pitchFamily="34" charset="0"/>
                <a:cs typeface="Arial" panose="020B0604020202020204" pitchFamily="34" charset="0"/>
              </a:defRPr>
            </a:lvl3pPr>
            <a:lvl4pPr marL="685800" indent="0">
              <a:lnSpc>
                <a:spcPct val="90000"/>
              </a:lnSpc>
              <a:spcBef>
                <a:spcPts val="0"/>
              </a:spcBef>
              <a:buNone/>
              <a:defRPr sz="7200" b="1">
                <a:solidFill>
                  <a:schemeClr val="bg2"/>
                </a:solidFill>
                <a:latin typeface="Arial" panose="020B0604020202020204" pitchFamily="34" charset="0"/>
                <a:cs typeface="Arial" panose="020B0604020202020204" pitchFamily="34" charset="0"/>
              </a:defRPr>
            </a:lvl4pPr>
            <a:lvl5pPr marL="914400" indent="0">
              <a:lnSpc>
                <a:spcPct val="90000"/>
              </a:lnSpc>
              <a:spcBef>
                <a:spcPts val="0"/>
              </a:spcBef>
              <a:buNone/>
              <a:defRPr sz="7200" b="1">
                <a:solidFill>
                  <a:schemeClr val="bg2"/>
                </a:solidFill>
                <a:latin typeface="Arial" panose="020B0604020202020204" pitchFamily="34" charset="0"/>
                <a:cs typeface="Arial" panose="020B0604020202020204" pitchFamily="34" charset="0"/>
              </a:defRPr>
            </a:lvl5pPr>
          </a:lstStyle>
          <a:p>
            <a:pPr lvl="0" rtl="0"/>
            <a:r>
              <a:rPr lang="fr"/>
              <a:t>Cliquer pour ajouter un énoncé</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u pied de page 3">
            <a:extLst>
              <a:ext uri="{FF2B5EF4-FFF2-40B4-BE49-F238E27FC236}">
                <a16:creationId xmlns:a16="http://schemas.microsoft.com/office/drawing/2014/main" id="{3D56E87B-2252-4382-E6E7-15A81BCC8029}"/>
              </a:ext>
            </a:extLst>
          </p:cNvPr>
          <p:cNvSpPr>
            <a:spLocks noGrp="1"/>
          </p:cNvSpPr>
          <p:nvPr>
            <p:ph type="ftr" sz="quarter" idx="11"/>
          </p:nvPr>
        </p:nvSpPr>
        <p:spPr>
          <a:xfrm>
            <a:off x="533399" y="6492240"/>
            <a:ext cx="8576637" cy="365761"/>
          </a:xfrm>
          <a:prstGeom prst="rect">
            <a:avLst/>
          </a:prstGeom>
        </p:spPr>
        <p:txBody>
          <a:bodyPr rtlCol="0"/>
          <a:lstStyle>
            <a:lvl1pPr>
              <a:defRPr>
                <a:solidFill>
                  <a:schemeClr val="bg2"/>
                </a:solidFill>
              </a:defRPr>
            </a:lvl1pPr>
          </a:lstStyle>
          <a:p>
            <a:pPr rtl="0"/>
            <a:r>
              <a:rPr lang="fr"/>
              <a:t>Titre de la présentation</a:t>
            </a:r>
          </a:p>
        </p:txBody>
      </p:sp>
      <p:sp>
        <p:nvSpPr>
          <p:cNvPr id="3" name="Espace réservé de la date 2">
            <a:extLst>
              <a:ext uri="{FF2B5EF4-FFF2-40B4-BE49-F238E27FC236}">
                <a16:creationId xmlns:a16="http://schemas.microsoft.com/office/drawing/2014/main" id="{67F688C7-1128-9027-65E4-A17BBE7DDDF0}"/>
              </a:ext>
            </a:extLst>
          </p:cNvPr>
          <p:cNvSpPr>
            <a:spLocks noGrp="1"/>
          </p:cNvSpPr>
          <p:nvPr>
            <p:ph type="dt" sz="half" idx="10"/>
          </p:nvPr>
        </p:nvSpPr>
        <p:spPr>
          <a:xfrm>
            <a:off x="9110036" y="6492239"/>
            <a:ext cx="1891338" cy="365761"/>
          </a:xfrm>
          <a:prstGeom prst="rect">
            <a:avLst/>
          </a:prstGeom>
        </p:spPr>
        <p:txBody>
          <a:bodyPr rtlCol="0"/>
          <a:lstStyle>
            <a:lvl1pPr>
              <a:defRPr>
                <a:solidFill>
                  <a:schemeClr val="bg2"/>
                </a:solidFill>
              </a:defRPr>
            </a:lvl1pPr>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8C1C6A68-1AC4-7B10-CD66-D67327434E62}"/>
              </a:ext>
            </a:extLst>
          </p:cNvPr>
          <p:cNvSpPr>
            <a:spLocks noGrp="1"/>
          </p:cNvSpPr>
          <p:nvPr>
            <p:ph type="sldNum" sz="quarter" idx="12"/>
          </p:nvPr>
        </p:nvSpPr>
        <p:spPr>
          <a:xfrm>
            <a:off x="10995976" y="6492240"/>
            <a:ext cx="662624" cy="365761"/>
          </a:xfrm>
          <a:prstGeom prst="rect">
            <a:avLst/>
          </a:prstGeom>
        </p:spPr>
        <p:txBody>
          <a:bodyPr rtlCol="0"/>
          <a:lstStyle>
            <a:lvl1pPr>
              <a:defRPr>
                <a:solidFill>
                  <a:schemeClr val="bg2"/>
                </a:solidFill>
              </a:defRPr>
            </a:lvl1pPr>
          </a:lstStyle>
          <a:p>
            <a:pPr rtl="0"/>
            <a:fld id="{AEAA3239-9EA4-4A65-A281-97F994456D9F}" type="slidenum">
              <a:rPr lang="en-US" smtClean="0"/>
              <a:pPr rtl="0"/>
              <a:t>‹N°›</a:t>
            </a:fld>
            <a:endParaRPr lang="en-US" dirty="0"/>
          </a:p>
        </p:txBody>
      </p:sp>
      <p:sp>
        <p:nvSpPr>
          <p:cNvPr id="6" name="Rectangle 5">
            <a:extLst>
              <a:ext uri="{FF2B5EF4-FFF2-40B4-BE49-F238E27FC236}">
                <a16:creationId xmlns:a16="http://schemas.microsoft.com/office/drawing/2014/main" id="{F810F272-8DCB-3D9F-8EA6-FBDD6B7DFDA3}"/>
              </a:ext>
            </a:extLst>
          </p:cNvPr>
          <p:cNvSpPr/>
          <p:nvPr userDrawn="1"/>
        </p:nvSpPr>
        <p:spPr>
          <a:xfrm>
            <a:off x="9110040" y="6155911"/>
            <a:ext cx="3081959" cy="64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a:extLst>
              <a:ext uri="{FF2B5EF4-FFF2-40B4-BE49-F238E27FC236}">
                <a16:creationId xmlns:a16="http://schemas.microsoft.com/office/drawing/2014/main" id="{F638ED97-EB88-D071-C45A-D0C32569D40D}"/>
              </a:ext>
            </a:extLst>
          </p:cNvPr>
          <p:cNvSpPr/>
          <p:nvPr userDrawn="1"/>
        </p:nvSpPr>
        <p:spPr>
          <a:xfrm>
            <a:off x="3467745" y="6155911"/>
            <a:ext cx="5642289" cy="640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58570102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Énoncé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a:prstGeom prst="rect">
            <a:avLst/>
          </a:prstGeom>
        </p:spPr>
        <p:txBody>
          <a:bodyPr rtlCol="0"/>
          <a:lstStyle>
            <a:lvl1pPr>
              <a:defRPr>
                <a:solidFill>
                  <a:schemeClr val="tx1"/>
                </a:solidFill>
              </a:defRPr>
            </a:lvl1pPr>
          </a:lstStyle>
          <a:p>
            <a:pPr rtl="0"/>
            <a:r>
              <a:rPr lang="fr"/>
              <a:t>Modifiez le style du titre</a:t>
            </a:r>
          </a:p>
        </p:txBody>
      </p:sp>
      <p:sp>
        <p:nvSpPr>
          <p:cNvPr id="7" name="Espace réservé du contenu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33399" y="1013308"/>
            <a:ext cx="11125201" cy="5204612"/>
          </a:xfrm>
          <a:prstGeom prst="rect">
            <a:avLst/>
          </a:prstGeom>
        </p:spPr>
        <p:txBody>
          <a:bodyPr rtlCol="0" anchor="t">
            <a:normAutofit/>
          </a:bodyPr>
          <a:lstStyle>
            <a:lvl1pPr marL="0" indent="0">
              <a:lnSpc>
                <a:spcPct val="90000"/>
              </a:lnSpc>
              <a:spcBef>
                <a:spcPts val="0"/>
              </a:spcBef>
              <a:buNone/>
              <a:defRPr sz="7200" b="1">
                <a:solidFill>
                  <a:schemeClr val="tx2"/>
                </a:solidFill>
              </a:defRPr>
            </a:lvl1pPr>
            <a:lvl2pPr marL="228600" indent="0">
              <a:lnSpc>
                <a:spcPct val="90000"/>
              </a:lnSpc>
              <a:spcBef>
                <a:spcPts val="0"/>
              </a:spcBef>
              <a:buNone/>
              <a:defRPr sz="7200" b="1">
                <a:solidFill>
                  <a:schemeClr val="tx2"/>
                </a:solidFill>
              </a:defRPr>
            </a:lvl2pPr>
            <a:lvl3pPr marL="457200" indent="0">
              <a:lnSpc>
                <a:spcPct val="90000"/>
              </a:lnSpc>
              <a:spcBef>
                <a:spcPts val="0"/>
              </a:spcBef>
              <a:buNone/>
              <a:defRPr sz="7200" b="1">
                <a:solidFill>
                  <a:schemeClr val="tx2"/>
                </a:solidFill>
              </a:defRPr>
            </a:lvl3pPr>
            <a:lvl4pPr marL="685800" indent="0">
              <a:lnSpc>
                <a:spcPct val="90000"/>
              </a:lnSpc>
              <a:spcBef>
                <a:spcPts val="0"/>
              </a:spcBef>
              <a:buNone/>
              <a:defRPr sz="7200" b="1">
                <a:solidFill>
                  <a:schemeClr val="tx2"/>
                </a:solidFill>
              </a:defRPr>
            </a:lvl4pPr>
            <a:lvl5pPr marL="914400" indent="0">
              <a:lnSpc>
                <a:spcPct val="90000"/>
              </a:lnSpc>
              <a:spcBef>
                <a:spcPts val="0"/>
              </a:spcBef>
              <a:buNone/>
              <a:defRPr sz="7200" b="1">
                <a:solidFill>
                  <a:schemeClr val="tx2"/>
                </a:solidFill>
              </a:defRPr>
            </a:lvl5pPr>
          </a:lstStyle>
          <a:p>
            <a:pPr lvl="0" rtl="0"/>
            <a:r>
              <a:rPr lang="fr"/>
              <a:t>Cliquer pour ajouter un énoncé</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10" name="Espace réservé du pied de page 3">
            <a:extLst>
              <a:ext uri="{FF2B5EF4-FFF2-40B4-BE49-F238E27FC236}">
                <a16:creationId xmlns:a16="http://schemas.microsoft.com/office/drawing/2014/main" id="{8BF9C9D6-DA86-3C40-578D-A1E0A226D24A}"/>
              </a:ext>
            </a:extLst>
          </p:cNvPr>
          <p:cNvSpPr>
            <a:spLocks noGrp="1"/>
          </p:cNvSpPr>
          <p:nvPr>
            <p:ph type="ftr" sz="quarter" idx="11"/>
          </p:nvPr>
        </p:nvSpPr>
        <p:spPr>
          <a:xfrm>
            <a:off x="533399" y="6492241"/>
            <a:ext cx="8576637" cy="365760"/>
          </a:xfrm>
          <a:prstGeom prst="rect">
            <a:avLst/>
          </a:prstGeom>
        </p:spPr>
        <p:txBody>
          <a:bodyPr rtlCol="0"/>
          <a:lstStyle/>
          <a:p>
            <a:pPr rtl="0"/>
            <a:r>
              <a:rPr lang="fr"/>
              <a:t>Titre de la présentation</a:t>
            </a:r>
            <a:endParaRPr lang="en-US" dirty="0"/>
          </a:p>
        </p:txBody>
      </p:sp>
      <p:sp>
        <p:nvSpPr>
          <p:cNvPr id="9" name="Espace réservé de la date 2">
            <a:extLst>
              <a:ext uri="{FF2B5EF4-FFF2-40B4-BE49-F238E27FC236}">
                <a16:creationId xmlns:a16="http://schemas.microsoft.com/office/drawing/2014/main" id="{EDDA72D8-8E1B-E9E1-BE77-CAA0A8C269FD}"/>
              </a:ext>
            </a:extLst>
          </p:cNvPr>
          <p:cNvSpPr>
            <a:spLocks noGrp="1"/>
          </p:cNvSpPr>
          <p:nvPr>
            <p:ph type="dt" sz="half" idx="10"/>
          </p:nvPr>
        </p:nvSpPr>
        <p:spPr>
          <a:xfrm>
            <a:off x="9110036" y="6492240"/>
            <a:ext cx="1891337" cy="365760"/>
          </a:xfrm>
          <a:prstGeom prst="rect">
            <a:avLst/>
          </a:prstGeom>
        </p:spPr>
        <p:txBody>
          <a:bodyPr rtlCol="0"/>
          <a:lstStyle/>
          <a:p>
            <a:pPr rtl="0"/>
            <a:r>
              <a:rPr lang="en-US"/>
              <a:t>17/09/2025</a:t>
            </a:r>
            <a:endParaRPr lang="en-US" dirty="0"/>
          </a:p>
        </p:txBody>
      </p:sp>
      <p:sp>
        <p:nvSpPr>
          <p:cNvPr id="11" name="Espace réservé du numéro de diapositive 4">
            <a:extLst>
              <a:ext uri="{FF2B5EF4-FFF2-40B4-BE49-F238E27FC236}">
                <a16:creationId xmlns:a16="http://schemas.microsoft.com/office/drawing/2014/main" id="{6CD685AC-8C83-2966-C687-1A563ED4E20A}"/>
              </a:ext>
            </a:extLst>
          </p:cNvPr>
          <p:cNvSpPr>
            <a:spLocks noGrp="1"/>
          </p:cNvSpPr>
          <p:nvPr>
            <p:ph type="sldNum" sz="quarter" idx="12"/>
          </p:nvPr>
        </p:nvSpPr>
        <p:spPr>
          <a:xfrm>
            <a:off x="10995976" y="6492241"/>
            <a:ext cx="662623" cy="365760"/>
          </a:xfrm>
          <a:prstGeom prst="rect">
            <a:avLst/>
          </a:prstGeom>
        </p:spPr>
        <p:txBody>
          <a:bodyPr rtlCol="0"/>
          <a:lstStyle/>
          <a:p>
            <a:pPr rtl="0"/>
            <a:fld id="{AEAA3239-9EA4-4A65-A281-97F994456D9F}" type="slidenum">
              <a:rPr lang="en-US" smtClean="0"/>
              <a:t>‹N°›</a:t>
            </a:fld>
            <a:endParaRPr lang="en-US" dirty="0"/>
          </a:p>
        </p:txBody>
      </p:sp>
      <p:sp>
        <p:nvSpPr>
          <p:cNvPr id="3" name="Rectangle 2">
            <a:extLst>
              <a:ext uri="{FF2B5EF4-FFF2-40B4-BE49-F238E27FC236}">
                <a16:creationId xmlns:a16="http://schemas.microsoft.com/office/drawing/2014/main" id="{16013958-6C87-60CF-9219-2BB1A3A4CCA8}"/>
              </a:ext>
            </a:extLst>
          </p:cNvPr>
          <p:cNvSpPr/>
          <p:nvPr userDrawn="1"/>
        </p:nvSpPr>
        <p:spPr>
          <a:xfrm>
            <a:off x="634029" y="570037"/>
            <a:ext cx="8476007" cy="61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ctangle 3">
            <a:extLst>
              <a:ext uri="{FF2B5EF4-FFF2-40B4-BE49-F238E27FC236}">
                <a16:creationId xmlns:a16="http://schemas.microsoft.com/office/drawing/2014/main" id="{7F72B8EA-56EE-EDC6-509C-908732AAD241}"/>
              </a:ext>
            </a:extLst>
          </p:cNvPr>
          <p:cNvSpPr/>
          <p:nvPr userDrawn="1"/>
        </p:nvSpPr>
        <p:spPr>
          <a:xfrm>
            <a:off x="9110036" y="570037"/>
            <a:ext cx="3081964" cy="61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7003773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Énoncé 3">
    <p:bg>
      <p:bgPr>
        <a:solidFill>
          <a:schemeClr val="tx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a:prstGeom prst="rect">
            <a:avLst/>
          </a:prstGeom>
        </p:spPr>
        <p:txBody>
          <a:bodyPr rtlCol="0"/>
          <a:lstStyle>
            <a:lvl1pPr>
              <a:defRPr>
                <a:solidFill>
                  <a:schemeClr val="tx1"/>
                </a:solidFill>
              </a:defRPr>
            </a:lvl1pPr>
          </a:lstStyle>
          <a:p>
            <a:pPr rtl="0"/>
            <a:r>
              <a:rPr lang="fr"/>
              <a:t>Modifiez le style du titre</a:t>
            </a:r>
          </a:p>
        </p:txBody>
      </p:sp>
      <p:sp>
        <p:nvSpPr>
          <p:cNvPr id="8" name="Espace réservé du contenu 7">
            <a:extLst>
              <a:ext uri="{FF2B5EF4-FFF2-40B4-BE49-F238E27FC236}">
                <a16:creationId xmlns:a16="http://schemas.microsoft.com/office/drawing/2014/main" id="{3F6E1CB6-4A50-1364-430B-EF249B6D0012}"/>
              </a:ext>
            </a:extLst>
          </p:cNvPr>
          <p:cNvSpPr>
            <a:spLocks noGrp="1"/>
          </p:cNvSpPr>
          <p:nvPr>
            <p:ph sz="quarter" idx="14" hasCustomPrompt="1"/>
          </p:nvPr>
        </p:nvSpPr>
        <p:spPr>
          <a:xfrm>
            <a:off x="533398" y="1016955"/>
            <a:ext cx="11125201" cy="4782312"/>
          </a:xfrm>
          <a:prstGeom prst="rect">
            <a:avLst/>
          </a:prstGeom>
        </p:spPr>
        <p:txBody>
          <a:bodyPr rtlCol="0" anchor="b">
            <a:noAutofit/>
          </a:bodyPr>
          <a:lstStyle>
            <a:lvl1pPr marL="0" indent="0">
              <a:lnSpc>
                <a:spcPct val="90000"/>
              </a:lnSpc>
              <a:spcBef>
                <a:spcPts val="0"/>
              </a:spcBef>
              <a:buNone/>
              <a:defRPr sz="7200" b="1">
                <a:solidFill>
                  <a:schemeClr val="bg1"/>
                </a:solidFill>
              </a:defRPr>
            </a:lvl1pPr>
            <a:lvl2pPr marL="228600" indent="0">
              <a:lnSpc>
                <a:spcPct val="90000"/>
              </a:lnSpc>
              <a:spcBef>
                <a:spcPts val="0"/>
              </a:spcBef>
              <a:buNone/>
              <a:defRPr sz="7200" b="1">
                <a:solidFill>
                  <a:schemeClr val="bg1"/>
                </a:solidFill>
              </a:defRPr>
            </a:lvl2pPr>
            <a:lvl3pPr marL="457200" indent="0">
              <a:lnSpc>
                <a:spcPct val="90000"/>
              </a:lnSpc>
              <a:spcBef>
                <a:spcPts val="0"/>
              </a:spcBef>
              <a:buNone/>
              <a:defRPr sz="7200" b="1">
                <a:solidFill>
                  <a:schemeClr val="bg1"/>
                </a:solidFill>
              </a:defRPr>
            </a:lvl3pPr>
            <a:lvl4pPr marL="685800" indent="0">
              <a:lnSpc>
                <a:spcPct val="90000"/>
              </a:lnSpc>
              <a:spcBef>
                <a:spcPts val="0"/>
              </a:spcBef>
              <a:buNone/>
              <a:defRPr sz="7200" b="1">
                <a:solidFill>
                  <a:schemeClr val="bg1"/>
                </a:solidFill>
              </a:defRPr>
            </a:lvl4pPr>
            <a:lvl5pPr marL="914400" indent="0">
              <a:lnSpc>
                <a:spcPct val="90000"/>
              </a:lnSpc>
              <a:spcBef>
                <a:spcPts val="0"/>
              </a:spcBef>
              <a:buNone/>
              <a:defRPr sz="7200" b="1">
                <a:solidFill>
                  <a:schemeClr val="bg1"/>
                </a:solidFill>
              </a:defRPr>
            </a:lvl5pPr>
          </a:lstStyle>
          <a:p>
            <a:pPr lvl="0" rtl="0"/>
            <a:r>
              <a:rPr lang="fr"/>
              <a:t>Cliquez pour ajouter un énoncé</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4" name="Espace réservé du pied de page 3">
            <a:extLst>
              <a:ext uri="{FF2B5EF4-FFF2-40B4-BE49-F238E27FC236}">
                <a16:creationId xmlns:a16="http://schemas.microsoft.com/office/drawing/2014/main" id="{3D56E87B-2252-4382-E6E7-15A81BCC8029}"/>
              </a:ext>
            </a:extLst>
          </p:cNvPr>
          <p:cNvSpPr>
            <a:spLocks noGrp="1"/>
          </p:cNvSpPr>
          <p:nvPr>
            <p:ph type="ftr" sz="quarter" idx="11"/>
          </p:nvPr>
        </p:nvSpPr>
        <p:spPr>
          <a:xfrm>
            <a:off x="533399" y="6492241"/>
            <a:ext cx="8576637" cy="365760"/>
          </a:xfrm>
          <a:prstGeom prst="rect">
            <a:avLst/>
          </a:prstGeom>
        </p:spPr>
        <p:txBody>
          <a:bodyPr rtlCol="0"/>
          <a:lstStyle>
            <a:lvl1pPr>
              <a:defRPr>
                <a:solidFill>
                  <a:schemeClr val="bg1"/>
                </a:solidFill>
              </a:defRPr>
            </a:lvl1pPr>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67F688C7-1128-9027-65E4-A17BBE7DDDF0}"/>
              </a:ext>
            </a:extLst>
          </p:cNvPr>
          <p:cNvSpPr>
            <a:spLocks noGrp="1"/>
          </p:cNvSpPr>
          <p:nvPr>
            <p:ph type="dt" sz="half" idx="10"/>
          </p:nvPr>
        </p:nvSpPr>
        <p:spPr>
          <a:xfrm>
            <a:off x="9110036" y="6492240"/>
            <a:ext cx="1878955" cy="365760"/>
          </a:xfrm>
          <a:prstGeom prst="rect">
            <a:avLst/>
          </a:prstGeom>
        </p:spPr>
        <p:txBody>
          <a:bodyPr rtlCol="0"/>
          <a:lstStyle>
            <a:lvl1pPr>
              <a:defRPr>
                <a:solidFill>
                  <a:schemeClr val="bg1"/>
                </a:solidFill>
              </a:defRPr>
            </a:lvl1pPr>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8C1C6A68-1AC4-7B10-CD66-D67327434E62}"/>
              </a:ext>
            </a:extLst>
          </p:cNvPr>
          <p:cNvSpPr>
            <a:spLocks noGrp="1"/>
          </p:cNvSpPr>
          <p:nvPr>
            <p:ph type="sldNum" sz="quarter" idx="12"/>
          </p:nvPr>
        </p:nvSpPr>
        <p:spPr>
          <a:xfrm>
            <a:off x="10988996" y="6492241"/>
            <a:ext cx="669603" cy="365760"/>
          </a:xfrm>
          <a:prstGeom prst="rect">
            <a:avLst/>
          </a:prstGeom>
        </p:spPr>
        <p:txBody>
          <a:bodyPr rtlCol="0"/>
          <a:lstStyle>
            <a:lvl1pPr>
              <a:defRPr>
                <a:solidFill>
                  <a:schemeClr val="bg1"/>
                </a:solidFill>
              </a:defRPr>
            </a:lvl1pPr>
          </a:lstStyle>
          <a:p>
            <a:pPr rtl="0"/>
            <a:fld id="{AEAA3239-9EA4-4A65-A281-97F994456D9F}" type="slidenum">
              <a:rPr lang="en-US" smtClean="0"/>
              <a:pPr rtl="0"/>
              <a:t>‹N°›</a:t>
            </a:fld>
            <a:endParaRPr lang="en-US" dirty="0"/>
          </a:p>
        </p:txBody>
      </p:sp>
      <p:sp>
        <p:nvSpPr>
          <p:cNvPr id="6" name="Rectangle 5">
            <a:extLst>
              <a:ext uri="{FF2B5EF4-FFF2-40B4-BE49-F238E27FC236}">
                <a16:creationId xmlns:a16="http://schemas.microsoft.com/office/drawing/2014/main" id="{CDEEA900-0D70-4D93-7863-89A4085C93C9}"/>
              </a:ext>
            </a:extLst>
          </p:cNvPr>
          <p:cNvSpPr/>
          <p:nvPr userDrawn="1"/>
        </p:nvSpPr>
        <p:spPr>
          <a:xfrm>
            <a:off x="634029" y="570037"/>
            <a:ext cx="8476007" cy="61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tangle 6">
            <a:extLst>
              <a:ext uri="{FF2B5EF4-FFF2-40B4-BE49-F238E27FC236}">
                <a16:creationId xmlns:a16="http://schemas.microsoft.com/office/drawing/2014/main" id="{B6174C4B-8932-8749-0D17-218307FD761A}"/>
              </a:ext>
            </a:extLst>
          </p:cNvPr>
          <p:cNvSpPr/>
          <p:nvPr userDrawn="1"/>
        </p:nvSpPr>
        <p:spPr>
          <a:xfrm>
            <a:off x="9110036" y="570037"/>
            <a:ext cx="3081964" cy="61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718170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itation">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12FA0A-1F7B-DD41-ECED-02B60BC46B10}"/>
              </a:ext>
            </a:extLst>
          </p:cNvPr>
          <p:cNvSpPr>
            <a:spLocks noGrp="1"/>
          </p:cNvSpPr>
          <p:nvPr>
            <p:ph type="title" hasCustomPrompt="1"/>
          </p:nvPr>
        </p:nvSpPr>
        <p:spPr>
          <a:xfrm>
            <a:off x="3467745" y="5216204"/>
            <a:ext cx="8190855" cy="640080"/>
          </a:xfrm>
          <a:prstGeom prst="rect">
            <a:avLst/>
          </a:prstGeom>
        </p:spPr>
        <p:txBody>
          <a:bodyPr rtlCol="0" anchor="b">
            <a:normAutofit/>
          </a:bodyPr>
          <a:lstStyle>
            <a:lvl1pPr>
              <a:lnSpc>
                <a:spcPct val="120000"/>
              </a:lnSpc>
              <a:defRPr sz="2000" spc="0">
                <a:solidFill>
                  <a:schemeClr val="tx2"/>
                </a:solidFill>
                <a:latin typeface="Arial" panose="020B0604020202020204" pitchFamily="34" charset="0"/>
                <a:cs typeface="Arial" panose="020B0604020202020204" pitchFamily="34" charset="0"/>
              </a:defRPr>
            </a:lvl1pPr>
          </a:lstStyle>
          <a:p>
            <a:pPr rtl="0"/>
            <a:r>
              <a:rPr lang="fr"/>
              <a:t>Auteur de la citation</a:t>
            </a:r>
          </a:p>
        </p:txBody>
      </p:sp>
      <p:sp>
        <p:nvSpPr>
          <p:cNvPr id="7" name="Espace réservé du contenu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533398" y="1016954"/>
            <a:ext cx="11125201" cy="3711571"/>
          </a:xfrm>
          <a:prstGeom prst="rect">
            <a:avLst/>
          </a:prstGeom>
        </p:spPr>
        <p:txBody>
          <a:bodyPr rtlCol="0" anchor="t">
            <a:normAutofit/>
          </a:bodyPr>
          <a:lstStyle>
            <a:lvl1pPr marL="164592" indent="-164592">
              <a:lnSpc>
                <a:spcPct val="90000"/>
              </a:lnSpc>
              <a:spcBef>
                <a:spcPts val="0"/>
              </a:spcBef>
              <a:buNone/>
              <a:defRPr sz="7200">
                <a:latin typeface="Arial" panose="020B0604020202020204" pitchFamily="34" charset="0"/>
                <a:cs typeface="Arial" panose="020B0604020202020204" pitchFamily="34" charset="0"/>
              </a:defRPr>
            </a:lvl1pPr>
          </a:lstStyle>
          <a:p>
            <a:pPr lvl="0" rtl="0"/>
            <a:r>
              <a:rPr lang="fr"/>
              <a:t>Cliquer pour ajouter une citation</a:t>
            </a:r>
          </a:p>
        </p:txBody>
      </p:sp>
      <p:sp>
        <p:nvSpPr>
          <p:cNvPr id="4" name="Espace réservé du pied de page 3">
            <a:extLst>
              <a:ext uri="{FF2B5EF4-FFF2-40B4-BE49-F238E27FC236}">
                <a16:creationId xmlns:a16="http://schemas.microsoft.com/office/drawing/2014/main" id="{B23912E3-7555-EAAB-BE83-59ED3B5C9E5B}"/>
              </a:ext>
            </a:extLst>
          </p:cNvPr>
          <p:cNvSpPr>
            <a:spLocks noGrp="1"/>
          </p:cNvSpPr>
          <p:nvPr>
            <p:ph type="ftr" sz="quarter" idx="11"/>
          </p:nvPr>
        </p:nvSpPr>
        <p:spPr>
          <a:xfrm>
            <a:off x="533399" y="6492241"/>
            <a:ext cx="8576637" cy="365760"/>
          </a:xfrm>
          <a:prstGeom prst="rect">
            <a:avLst/>
          </a:prstGeom>
        </p:spPr>
        <p:txBody>
          <a:bodyPr rtlCol="0"/>
          <a:lstStyle/>
          <a:p>
            <a:pPr rtl="0"/>
            <a:r>
              <a:rPr lang="fr"/>
              <a:t>Titre de la présentation</a:t>
            </a:r>
          </a:p>
        </p:txBody>
      </p:sp>
      <p:sp>
        <p:nvSpPr>
          <p:cNvPr id="3" name="Espace réservé de la date 2">
            <a:extLst>
              <a:ext uri="{FF2B5EF4-FFF2-40B4-BE49-F238E27FC236}">
                <a16:creationId xmlns:a16="http://schemas.microsoft.com/office/drawing/2014/main" id="{C344C372-F7FA-5AA5-92C1-CF476A26623E}"/>
              </a:ext>
            </a:extLst>
          </p:cNvPr>
          <p:cNvSpPr>
            <a:spLocks noGrp="1"/>
          </p:cNvSpPr>
          <p:nvPr>
            <p:ph type="dt" sz="half" idx="10"/>
          </p:nvPr>
        </p:nvSpPr>
        <p:spPr>
          <a:xfrm>
            <a:off x="9110036" y="6492240"/>
            <a:ext cx="1878961" cy="365760"/>
          </a:xfrm>
          <a:prstGeom prst="rect">
            <a:avLst/>
          </a:prstGeom>
        </p:spPr>
        <p:txBody>
          <a:bodyPr rtlCol="0"/>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C6EAECF6-9F03-4C12-4BD4-4E8AE63A4F3A}"/>
              </a:ext>
            </a:extLst>
          </p:cNvPr>
          <p:cNvSpPr>
            <a:spLocks noGrp="1"/>
          </p:cNvSpPr>
          <p:nvPr>
            <p:ph type="sldNum" sz="quarter" idx="12"/>
          </p:nvPr>
        </p:nvSpPr>
        <p:spPr>
          <a:xfrm>
            <a:off x="11001368" y="6492241"/>
            <a:ext cx="657231" cy="365760"/>
          </a:xfrm>
          <a:prstGeom prst="rect">
            <a:avLst/>
          </a:prstGeom>
        </p:spPr>
        <p:txBody>
          <a:bodyPr rtlCol="0"/>
          <a:lstStyle/>
          <a:p>
            <a:pPr rtl="0"/>
            <a:fld id="{AEAA3239-9EA4-4A65-A281-97F994456D9F}" type="slidenum">
              <a:rPr lang="en-US" smtClean="0"/>
              <a:t>‹N°›</a:t>
            </a:fld>
            <a:endParaRPr lang="en-US" dirty="0"/>
          </a:p>
        </p:txBody>
      </p:sp>
      <p:sp>
        <p:nvSpPr>
          <p:cNvPr id="34" name="Rectangle 33">
            <a:extLst>
              <a:ext uri="{FF2B5EF4-FFF2-40B4-BE49-F238E27FC236}">
                <a16:creationId xmlns:a16="http://schemas.microsoft.com/office/drawing/2014/main" id="{F22AFB11-60F0-1BFB-3EE2-25A317606ED4}"/>
              </a:ext>
            </a:extLst>
          </p:cNvPr>
          <p:cNvSpPr/>
          <p:nvPr/>
        </p:nvSpPr>
        <p:spPr>
          <a:xfrm>
            <a:off x="9110040" y="6155911"/>
            <a:ext cx="3081959"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Rectangle 34">
            <a:extLst>
              <a:ext uri="{FF2B5EF4-FFF2-40B4-BE49-F238E27FC236}">
                <a16:creationId xmlns:a16="http://schemas.microsoft.com/office/drawing/2014/main" id="{3DB6C2DA-9756-1101-616C-92AE71300FD8}"/>
              </a:ext>
            </a:extLst>
          </p:cNvPr>
          <p:cNvSpPr/>
          <p:nvPr/>
        </p:nvSpPr>
        <p:spPr>
          <a:xfrm>
            <a:off x="3467745" y="6155911"/>
            <a:ext cx="5642289"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9695604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itation 2">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8E449530-F624-DF0E-5783-08CE43BB9B09}"/>
              </a:ext>
            </a:extLst>
          </p:cNvPr>
          <p:cNvSpPr>
            <a:spLocks noGrp="1"/>
          </p:cNvSpPr>
          <p:nvPr>
            <p:ph type="title" hasCustomPrompt="1"/>
          </p:nvPr>
        </p:nvSpPr>
        <p:spPr>
          <a:xfrm>
            <a:off x="3450579" y="5213166"/>
            <a:ext cx="7152032" cy="654234"/>
          </a:xfrm>
        </p:spPr>
        <p:txBody>
          <a:bodyPr rtlCol="0" anchor="b">
            <a:normAutofit/>
          </a:bodyPr>
          <a:lstStyle>
            <a:lvl1pPr>
              <a:defRPr sz="2000">
                <a:solidFill>
                  <a:schemeClr val="bg2"/>
                </a:solidFill>
              </a:defRPr>
            </a:lvl1pPr>
          </a:lstStyle>
          <a:p>
            <a:pPr rtl="0"/>
            <a:r>
              <a:rPr lang="fr"/>
              <a:t>Auteur de la citation</a:t>
            </a:r>
          </a:p>
        </p:txBody>
      </p:sp>
      <p:sp>
        <p:nvSpPr>
          <p:cNvPr id="7" name="Espace réservé du contenu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564629" y="1016955"/>
            <a:ext cx="9037983" cy="3361830"/>
          </a:xfrm>
          <a:prstGeom prst="rect">
            <a:avLst/>
          </a:prstGeom>
        </p:spPr>
        <p:txBody>
          <a:bodyPr rtlCol="0" anchor="t">
            <a:normAutofit/>
          </a:bodyPr>
          <a:lstStyle>
            <a:lvl1pPr marL="164592" indent="-164592">
              <a:lnSpc>
                <a:spcPct val="90000"/>
              </a:lnSpc>
              <a:spcBef>
                <a:spcPts val="0"/>
              </a:spcBef>
              <a:buNone/>
              <a:defRPr sz="7200">
                <a:solidFill>
                  <a:schemeClr val="bg2"/>
                </a:solidFill>
                <a:latin typeface="Arial" panose="020B0604020202020204" pitchFamily="34" charset="0"/>
                <a:cs typeface="Arial" panose="020B0604020202020204" pitchFamily="34" charset="0"/>
              </a:defRPr>
            </a:lvl1pPr>
          </a:lstStyle>
          <a:p>
            <a:pPr lvl="0" rtl="0"/>
            <a:r>
              <a:rPr lang="fr"/>
              <a:t>Cliquez pour ajouter une citation</a:t>
            </a:r>
          </a:p>
        </p:txBody>
      </p:sp>
      <p:sp>
        <p:nvSpPr>
          <p:cNvPr id="4" name="Espace réservé du pied de page 3">
            <a:extLst>
              <a:ext uri="{FF2B5EF4-FFF2-40B4-BE49-F238E27FC236}">
                <a16:creationId xmlns:a16="http://schemas.microsoft.com/office/drawing/2014/main" id="{B23912E3-7555-EAAB-BE83-59ED3B5C9E5B}"/>
              </a:ext>
            </a:extLst>
          </p:cNvPr>
          <p:cNvSpPr>
            <a:spLocks noGrp="1"/>
          </p:cNvSpPr>
          <p:nvPr>
            <p:ph type="ftr" sz="quarter" idx="11"/>
          </p:nvPr>
        </p:nvSpPr>
        <p:spPr>
          <a:xfrm>
            <a:off x="533399" y="6492241"/>
            <a:ext cx="8576637" cy="365760"/>
          </a:xfrm>
          <a:prstGeom prst="rect">
            <a:avLst/>
          </a:prstGeom>
        </p:spPr>
        <p:txBody>
          <a:bodyPr rtlCol="0"/>
          <a:lstStyle>
            <a:lvl1pPr>
              <a:defRPr>
                <a:solidFill>
                  <a:schemeClr val="bg2"/>
                </a:solidFill>
              </a:defRPr>
            </a:lvl1pPr>
          </a:lstStyle>
          <a:p>
            <a:pPr rtl="0"/>
            <a:r>
              <a:rPr lang="fr"/>
              <a:t>Titre de la présentation</a:t>
            </a:r>
          </a:p>
        </p:txBody>
      </p:sp>
      <p:sp>
        <p:nvSpPr>
          <p:cNvPr id="3" name="Espace réservé de la date 2">
            <a:extLst>
              <a:ext uri="{FF2B5EF4-FFF2-40B4-BE49-F238E27FC236}">
                <a16:creationId xmlns:a16="http://schemas.microsoft.com/office/drawing/2014/main" id="{C344C372-F7FA-5AA5-92C1-CF476A26623E}"/>
              </a:ext>
            </a:extLst>
          </p:cNvPr>
          <p:cNvSpPr>
            <a:spLocks noGrp="1"/>
          </p:cNvSpPr>
          <p:nvPr>
            <p:ph type="dt" sz="half" idx="10"/>
          </p:nvPr>
        </p:nvSpPr>
        <p:spPr>
          <a:xfrm>
            <a:off x="9110036" y="6492240"/>
            <a:ext cx="1878955" cy="365760"/>
          </a:xfrm>
          <a:prstGeom prst="rect">
            <a:avLst/>
          </a:prstGeom>
        </p:spPr>
        <p:txBody>
          <a:bodyPr rtlCol="0"/>
          <a:lstStyle>
            <a:lvl1pPr>
              <a:defRPr>
                <a:solidFill>
                  <a:schemeClr val="bg2"/>
                </a:solidFill>
              </a:defRPr>
            </a:lvl1pPr>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C6EAECF6-9F03-4C12-4BD4-4E8AE63A4F3A}"/>
              </a:ext>
            </a:extLst>
          </p:cNvPr>
          <p:cNvSpPr>
            <a:spLocks noGrp="1"/>
          </p:cNvSpPr>
          <p:nvPr>
            <p:ph type="sldNum" sz="quarter" idx="12"/>
          </p:nvPr>
        </p:nvSpPr>
        <p:spPr>
          <a:xfrm>
            <a:off x="10988996" y="6492239"/>
            <a:ext cx="669603" cy="365762"/>
          </a:xfrm>
          <a:prstGeom prst="rect">
            <a:avLst/>
          </a:prstGeom>
        </p:spPr>
        <p:txBody>
          <a:bodyPr rtlCol="0"/>
          <a:lstStyle>
            <a:lvl1pPr>
              <a:defRPr>
                <a:solidFill>
                  <a:schemeClr val="bg2"/>
                </a:solidFill>
              </a:defRPr>
            </a:lvl1pPr>
          </a:lstStyle>
          <a:p>
            <a:pPr rtl="0"/>
            <a:fld id="{AEAA3239-9EA4-4A65-A281-97F994456D9F}" type="slidenum">
              <a:rPr lang="en-US" smtClean="0"/>
              <a:pPr rtl="0"/>
              <a:t>‹N°›</a:t>
            </a:fld>
            <a:endParaRPr lang="en-US" dirty="0"/>
          </a:p>
        </p:txBody>
      </p:sp>
      <p:sp>
        <p:nvSpPr>
          <p:cNvPr id="34" name="Rectangle 33">
            <a:extLst>
              <a:ext uri="{FF2B5EF4-FFF2-40B4-BE49-F238E27FC236}">
                <a16:creationId xmlns:a16="http://schemas.microsoft.com/office/drawing/2014/main" id="{4DFFCFBA-7D7E-58B0-8630-FC532477B231}"/>
              </a:ext>
            </a:extLst>
          </p:cNvPr>
          <p:cNvSpPr/>
          <p:nvPr/>
        </p:nvSpPr>
        <p:spPr>
          <a:xfrm>
            <a:off x="9110040" y="6155911"/>
            <a:ext cx="3081959" cy="64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5" name="Rectangle 34">
            <a:extLst>
              <a:ext uri="{FF2B5EF4-FFF2-40B4-BE49-F238E27FC236}">
                <a16:creationId xmlns:a16="http://schemas.microsoft.com/office/drawing/2014/main" id="{C7ABCBB3-5444-1C63-982A-1A2C44851352}"/>
              </a:ext>
            </a:extLst>
          </p:cNvPr>
          <p:cNvSpPr/>
          <p:nvPr/>
        </p:nvSpPr>
        <p:spPr>
          <a:xfrm>
            <a:off x="3467745" y="6155911"/>
            <a:ext cx="5642289" cy="6400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39500396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tation 3">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F3911537-9B2D-3AC3-4978-FFAA74E6CB17}"/>
              </a:ext>
            </a:extLst>
          </p:cNvPr>
          <p:cNvSpPr>
            <a:spLocks noGrp="1"/>
          </p:cNvSpPr>
          <p:nvPr>
            <p:ph type="title" hasCustomPrompt="1"/>
          </p:nvPr>
        </p:nvSpPr>
        <p:spPr>
          <a:xfrm>
            <a:off x="5900118" y="5472201"/>
            <a:ext cx="5758481" cy="385039"/>
          </a:xfrm>
        </p:spPr>
        <p:txBody>
          <a:bodyPr rtlCol="0" anchor="b">
            <a:normAutofit/>
          </a:bodyPr>
          <a:lstStyle>
            <a:lvl1pPr>
              <a:defRPr sz="2000">
                <a:solidFill>
                  <a:schemeClr val="tx1"/>
                </a:solidFill>
              </a:defRPr>
            </a:lvl1pPr>
          </a:lstStyle>
          <a:p>
            <a:pPr rtl="0"/>
            <a:r>
              <a:rPr lang="fr"/>
              <a:t>Auteur de la citation</a:t>
            </a:r>
          </a:p>
        </p:txBody>
      </p:sp>
      <p:sp>
        <p:nvSpPr>
          <p:cNvPr id="7" name="Espace réservé du contenu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533399" y="1016954"/>
            <a:ext cx="8576637" cy="4089489"/>
          </a:xfrm>
          <a:prstGeom prst="rect">
            <a:avLst/>
          </a:prstGeom>
        </p:spPr>
        <p:txBody>
          <a:bodyPr rtlCol="0" anchor="t">
            <a:normAutofit/>
          </a:bodyPr>
          <a:lstStyle>
            <a:lvl1pPr marL="164592" indent="-164592">
              <a:lnSpc>
                <a:spcPct val="90000"/>
              </a:lnSpc>
              <a:spcBef>
                <a:spcPts val="0"/>
              </a:spcBef>
              <a:buNone/>
              <a:defRPr sz="7200">
                <a:latin typeface="Arial" panose="020B0604020202020204" pitchFamily="34" charset="0"/>
                <a:cs typeface="Arial" panose="020B0604020202020204" pitchFamily="34" charset="0"/>
              </a:defRPr>
            </a:lvl1pPr>
          </a:lstStyle>
          <a:p>
            <a:pPr lvl="0" rtl="0"/>
            <a:r>
              <a:rPr lang="fr"/>
              <a:t>Cliquez pour ajouter une citation</a:t>
            </a:r>
          </a:p>
        </p:txBody>
      </p:sp>
      <p:sp>
        <p:nvSpPr>
          <p:cNvPr id="4" name="Espace réservé du pied de page 3">
            <a:extLst>
              <a:ext uri="{FF2B5EF4-FFF2-40B4-BE49-F238E27FC236}">
                <a16:creationId xmlns:a16="http://schemas.microsoft.com/office/drawing/2014/main" id="{B23912E3-7555-EAAB-BE83-59ED3B5C9E5B}"/>
              </a:ext>
            </a:extLst>
          </p:cNvPr>
          <p:cNvSpPr>
            <a:spLocks noGrp="1"/>
          </p:cNvSpPr>
          <p:nvPr>
            <p:ph type="ftr" sz="quarter" idx="11"/>
          </p:nvPr>
        </p:nvSpPr>
        <p:spPr>
          <a:xfrm>
            <a:off x="533399" y="6492241"/>
            <a:ext cx="8576637" cy="365760"/>
          </a:xfrm>
          <a:prstGeom prst="rect">
            <a:avLst/>
          </a:prstGeom>
        </p:spPr>
        <p:txBody>
          <a:bodyPr rtlCol="0"/>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C344C372-F7FA-5AA5-92C1-CF476A26623E}"/>
              </a:ext>
            </a:extLst>
          </p:cNvPr>
          <p:cNvSpPr>
            <a:spLocks noGrp="1"/>
          </p:cNvSpPr>
          <p:nvPr>
            <p:ph type="dt" sz="half" idx="10"/>
          </p:nvPr>
        </p:nvSpPr>
        <p:spPr>
          <a:xfrm>
            <a:off x="9110036" y="6492240"/>
            <a:ext cx="1891337" cy="365760"/>
          </a:xfrm>
          <a:prstGeom prst="rect">
            <a:avLst/>
          </a:prstGeom>
        </p:spPr>
        <p:txBody>
          <a:bodyPr rtlCol="0"/>
          <a:lstStyle/>
          <a:p>
            <a:pPr rtl="0"/>
            <a:r>
              <a:rPr lang="en-US"/>
              <a:t>17/09/2025</a:t>
            </a:r>
            <a:endParaRPr lang="en-US" dirty="0"/>
          </a:p>
        </p:txBody>
      </p:sp>
      <p:sp>
        <p:nvSpPr>
          <p:cNvPr id="5" name="Espace réservé du numéro de diapositive 4">
            <a:extLst>
              <a:ext uri="{FF2B5EF4-FFF2-40B4-BE49-F238E27FC236}">
                <a16:creationId xmlns:a16="http://schemas.microsoft.com/office/drawing/2014/main" id="{C6EAECF6-9F03-4C12-4BD4-4E8AE63A4F3A}"/>
              </a:ext>
            </a:extLst>
          </p:cNvPr>
          <p:cNvSpPr>
            <a:spLocks noGrp="1"/>
          </p:cNvSpPr>
          <p:nvPr>
            <p:ph type="sldNum" sz="quarter" idx="12"/>
          </p:nvPr>
        </p:nvSpPr>
        <p:spPr>
          <a:xfrm>
            <a:off x="10995976" y="6492241"/>
            <a:ext cx="662623" cy="365760"/>
          </a:xfrm>
          <a:prstGeom prst="rect">
            <a:avLst/>
          </a:prstGeom>
        </p:spPr>
        <p:txBody>
          <a:bodyPr rtlCol="0"/>
          <a:lstStyle/>
          <a:p>
            <a:pPr rtl="0"/>
            <a:fld id="{AEAA3239-9EA4-4A65-A281-97F994456D9F}" type="slidenum">
              <a:rPr lang="en-US" smtClean="0"/>
              <a:t>‹N°›</a:t>
            </a:fld>
            <a:endParaRPr lang="en-US" dirty="0"/>
          </a:p>
        </p:txBody>
      </p:sp>
      <p:sp>
        <p:nvSpPr>
          <p:cNvPr id="6" name="Rectangle 5">
            <a:extLst>
              <a:ext uri="{FF2B5EF4-FFF2-40B4-BE49-F238E27FC236}">
                <a16:creationId xmlns:a16="http://schemas.microsoft.com/office/drawing/2014/main" id="{23216E38-A715-5665-7BB7-7254F2F2D693}"/>
              </a:ext>
            </a:extLst>
          </p:cNvPr>
          <p:cNvSpPr/>
          <p:nvPr userDrawn="1"/>
        </p:nvSpPr>
        <p:spPr>
          <a:xfrm>
            <a:off x="5900118" y="6155910"/>
            <a:ext cx="6279500" cy="6400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1928283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ux contenus">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F3BB49-A328-F121-7F27-DEB7C3CC2B0F}"/>
              </a:ext>
            </a:extLst>
          </p:cNvPr>
          <p:cNvSpPr>
            <a:spLocks noGrp="1"/>
          </p:cNvSpPr>
          <p:nvPr>
            <p:ph type="title"/>
          </p:nvPr>
        </p:nvSpPr>
        <p:spPr>
          <a:xfrm>
            <a:off x="533398" y="1016956"/>
            <a:ext cx="11125201" cy="731520"/>
          </a:xfrm>
          <a:prstGeom prst="rect">
            <a:avLst/>
          </a:prstGeom>
        </p:spPr>
        <p:txBody>
          <a:bodyPr rtlCol="0" anchor="t"/>
          <a:lstStyle>
            <a:lvl1pPr>
              <a:defRPr cap="all" baseline="0"/>
            </a:lvl1pPr>
          </a:lstStyle>
          <a:p>
            <a:pPr rtl="0"/>
            <a:r>
              <a:rPr lang="fr"/>
              <a:t>Modifiez le style du titre</a:t>
            </a:r>
          </a:p>
        </p:txBody>
      </p:sp>
      <p:sp>
        <p:nvSpPr>
          <p:cNvPr id="37" name="Espace réservé du contenu 5">
            <a:extLst>
              <a:ext uri="{FF2B5EF4-FFF2-40B4-BE49-F238E27FC236}">
                <a16:creationId xmlns:a16="http://schemas.microsoft.com/office/drawing/2014/main" id="{2D30AC1E-99F3-1176-72D1-F6FF258E3075}"/>
              </a:ext>
            </a:extLst>
          </p:cNvPr>
          <p:cNvSpPr>
            <a:spLocks noGrp="1"/>
          </p:cNvSpPr>
          <p:nvPr>
            <p:ph sz="quarter" idx="15"/>
          </p:nvPr>
        </p:nvSpPr>
        <p:spPr>
          <a:xfrm>
            <a:off x="533399" y="1883248"/>
            <a:ext cx="5075238" cy="4339752"/>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38" name="Espace réservé du contenu 11">
            <a:extLst>
              <a:ext uri="{FF2B5EF4-FFF2-40B4-BE49-F238E27FC236}">
                <a16:creationId xmlns:a16="http://schemas.microsoft.com/office/drawing/2014/main" id="{54CE6F64-34A4-5E4B-21B9-E65B60D60DF7}"/>
              </a:ext>
            </a:extLst>
          </p:cNvPr>
          <p:cNvSpPr>
            <a:spLocks noGrp="1"/>
          </p:cNvSpPr>
          <p:nvPr>
            <p:ph sz="quarter" idx="16"/>
          </p:nvPr>
        </p:nvSpPr>
        <p:spPr>
          <a:xfrm>
            <a:off x="6583043" y="1883248"/>
            <a:ext cx="5075556" cy="4339752"/>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C2BDD5A2-CE3E-3215-6DAA-F75C0D1229DA}"/>
              </a:ext>
            </a:extLst>
          </p:cNvPr>
          <p:cNvSpPr>
            <a:spLocks noGrp="1"/>
          </p:cNvSpPr>
          <p:nvPr>
            <p:ph type="ftr" sz="quarter" idx="11"/>
          </p:nvPr>
        </p:nvSpPr>
        <p:spPr>
          <a:xfrm>
            <a:off x="533399" y="6492241"/>
            <a:ext cx="8576637" cy="365760"/>
          </a:xfrm>
          <a:prstGeom prst="rect">
            <a:avLst/>
          </a:prstGeom>
        </p:spPr>
        <p:txBody>
          <a:bodyPr rtlCol="0"/>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897D0B7E-1A60-DA52-6965-92412B1C2F9F}"/>
              </a:ext>
            </a:extLst>
          </p:cNvPr>
          <p:cNvSpPr>
            <a:spLocks noGrp="1"/>
          </p:cNvSpPr>
          <p:nvPr>
            <p:ph type="dt" sz="half" idx="10"/>
          </p:nvPr>
        </p:nvSpPr>
        <p:spPr>
          <a:xfrm>
            <a:off x="9110036" y="6492240"/>
            <a:ext cx="1891338" cy="365760"/>
          </a:xfrm>
          <a:prstGeom prst="rect">
            <a:avLst/>
          </a:prstGeom>
        </p:spPr>
        <p:txBody>
          <a:bodyPr rtlCol="0"/>
          <a:lstStyle/>
          <a:p>
            <a:pPr rtl="0"/>
            <a:r>
              <a:rPr lang="en-US"/>
              <a:t>17/09/2025</a:t>
            </a:r>
          </a:p>
        </p:txBody>
      </p:sp>
      <p:sp>
        <p:nvSpPr>
          <p:cNvPr id="7" name="Espace réservé du numéro de diapositive 6">
            <a:extLst>
              <a:ext uri="{FF2B5EF4-FFF2-40B4-BE49-F238E27FC236}">
                <a16:creationId xmlns:a16="http://schemas.microsoft.com/office/drawing/2014/main" id="{B1B822F1-284A-1786-FAF2-72129E2FE64D}"/>
              </a:ext>
            </a:extLst>
          </p:cNvPr>
          <p:cNvSpPr>
            <a:spLocks noGrp="1"/>
          </p:cNvSpPr>
          <p:nvPr>
            <p:ph type="sldNum" sz="quarter" idx="12"/>
          </p:nvPr>
        </p:nvSpPr>
        <p:spPr>
          <a:xfrm>
            <a:off x="10995976" y="6492239"/>
            <a:ext cx="662624" cy="365761"/>
          </a:xfrm>
          <a:prstGeom prst="rect">
            <a:avLst/>
          </a:prstGeom>
        </p:spPr>
        <p:txBody>
          <a:bodyPr rtlCol="0"/>
          <a:lstStyle/>
          <a:p>
            <a:pPr rtl="0"/>
            <a:fld id="{AEAA3239-9EA4-4A65-A281-97F994456D9F}" type="slidenum">
              <a:rPr lang="en-US" smtClean="0"/>
              <a:t>‹N°›</a:t>
            </a:fld>
            <a:endParaRPr lang="en-US"/>
          </a:p>
        </p:txBody>
      </p:sp>
      <p:sp>
        <p:nvSpPr>
          <p:cNvPr id="8" name="Rectangle 7">
            <a:extLst>
              <a:ext uri="{FF2B5EF4-FFF2-40B4-BE49-F238E27FC236}">
                <a16:creationId xmlns:a16="http://schemas.microsoft.com/office/drawing/2014/main" id="{B0DF6D21-8591-4FB9-5FF0-44B10800DC79}"/>
              </a:ext>
            </a:extLst>
          </p:cNvPr>
          <p:cNvSpPr/>
          <p:nvPr/>
        </p:nvSpPr>
        <p:spPr>
          <a:xfrm>
            <a:off x="634029" y="570037"/>
            <a:ext cx="8476007" cy="61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tangle 8">
            <a:extLst>
              <a:ext uri="{FF2B5EF4-FFF2-40B4-BE49-F238E27FC236}">
                <a16:creationId xmlns:a16="http://schemas.microsoft.com/office/drawing/2014/main" id="{7A7345B5-8AF1-C46D-5FB8-FF298EC5943D}"/>
              </a:ext>
            </a:extLst>
          </p:cNvPr>
          <p:cNvSpPr/>
          <p:nvPr/>
        </p:nvSpPr>
        <p:spPr>
          <a:xfrm>
            <a:off x="9110036" y="570037"/>
            <a:ext cx="3081964" cy="61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7786614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aison">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FEE969-634D-6E32-D227-18E9282C6F9E}"/>
              </a:ext>
            </a:extLst>
          </p:cNvPr>
          <p:cNvSpPr>
            <a:spLocks noGrp="1"/>
          </p:cNvSpPr>
          <p:nvPr>
            <p:ph type="title"/>
          </p:nvPr>
        </p:nvSpPr>
        <p:spPr>
          <a:xfrm>
            <a:off x="533398" y="1016955"/>
            <a:ext cx="11125201" cy="731520"/>
          </a:xfrm>
          <a:prstGeom prst="rect">
            <a:avLst/>
          </a:prstGeom>
        </p:spPr>
        <p:txBody>
          <a:bodyPr rtlCol="0" anchor="t"/>
          <a:lstStyle>
            <a:lvl1pPr>
              <a:defRPr cap="all" baseline="0"/>
            </a:lvl1pPr>
          </a:lstStyle>
          <a:p>
            <a:pPr rtl="0"/>
            <a:r>
              <a:rPr lang="fr"/>
              <a:t>Modifiez le style du titre</a:t>
            </a:r>
          </a:p>
        </p:txBody>
      </p:sp>
      <p:sp>
        <p:nvSpPr>
          <p:cNvPr id="3" name="Espace réservé du texte 2">
            <a:extLst>
              <a:ext uri="{FF2B5EF4-FFF2-40B4-BE49-F238E27FC236}">
                <a16:creationId xmlns:a16="http://schemas.microsoft.com/office/drawing/2014/main" id="{61CD26D4-290A-F0ED-7D62-41EDA6FEC2B9}"/>
              </a:ext>
            </a:extLst>
          </p:cNvPr>
          <p:cNvSpPr>
            <a:spLocks noGrp="1"/>
          </p:cNvSpPr>
          <p:nvPr>
            <p:ph type="body" idx="1"/>
          </p:nvPr>
        </p:nvSpPr>
        <p:spPr>
          <a:xfrm>
            <a:off x="533399" y="1883248"/>
            <a:ext cx="5074920" cy="375613"/>
          </a:xfrm>
          <a:prstGeom prst="rect">
            <a:avLst/>
          </a:prstGeom>
        </p:spPr>
        <p:txBody>
          <a:bodyPr rtlCol="0" anchor="t">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Modifiez les styles du texte</a:t>
            </a:r>
          </a:p>
        </p:txBody>
      </p:sp>
      <p:sp>
        <p:nvSpPr>
          <p:cNvPr id="6" name="Espace réservé du contenu 5">
            <a:extLst>
              <a:ext uri="{FF2B5EF4-FFF2-40B4-BE49-F238E27FC236}">
                <a16:creationId xmlns:a16="http://schemas.microsoft.com/office/drawing/2014/main" id="{5776AAF7-C632-FCD0-6A60-E0EA4A52F229}"/>
              </a:ext>
            </a:extLst>
          </p:cNvPr>
          <p:cNvSpPr>
            <a:spLocks noGrp="1"/>
          </p:cNvSpPr>
          <p:nvPr>
            <p:ph sz="quarter" idx="15"/>
          </p:nvPr>
        </p:nvSpPr>
        <p:spPr>
          <a:xfrm>
            <a:off x="533399" y="2444434"/>
            <a:ext cx="5075238" cy="3778566"/>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texte 4">
            <a:extLst>
              <a:ext uri="{FF2B5EF4-FFF2-40B4-BE49-F238E27FC236}">
                <a16:creationId xmlns:a16="http://schemas.microsoft.com/office/drawing/2014/main" id="{06536620-C4F3-EEC3-DBF1-05196B1CBB55}"/>
              </a:ext>
            </a:extLst>
          </p:cNvPr>
          <p:cNvSpPr>
            <a:spLocks noGrp="1"/>
          </p:cNvSpPr>
          <p:nvPr>
            <p:ph type="body" sz="quarter" idx="3"/>
          </p:nvPr>
        </p:nvSpPr>
        <p:spPr>
          <a:xfrm>
            <a:off x="6583679" y="1883247"/>
            <a:ext cx="5074920" cy="375613"/>
          </a:xfrm>
          <a:prstGeom prst="rect">
            <a:avLst/>
          </a:prstGeom>
        </p:spPr>
        <p:txBody>
          <a:bodyPr rtlCol="0" anchor="t">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Modifiez les styles du texte</a:t>
            </a:r>
          </a:p>
        </p:txBody>
      </p:sp>
      <p:sp>
        <p:nvSpPr>
          <p:cNvPr id="12" name="Espace réservé du contenu 11">
            <a:extLst>
              <a:ext uri="{FF2B5EF4-FFF2-40B4-BE49-F238E27FC236}">
                <a16:creationId xmlns:a16="http://schemas.microsoft.com/office/drawing/2014/main" id="{CD998360-6973-27D8-8B08-ACAE10572B32}"/>
              </a:ext>
            </a:extLst>
          </p:cNvPr>
          <p:cNvSpPr>
            <a:spLocks noGrp="1"/>
          </p:cNvSpPr>
          <p:nvPr>
            <p:ph sz="quarter" idx="16"/>
          </p:nvPr>
        </p:nvSpPr>
        <p:spPr>
          <a:xfrm>
            <a:off x="6583043" y="2444434"/>
            <a:ext cx="5075556" cy="3778566"/>
          </a:xfrm>
          <a:prstGeom prst="rect">
            <a:avLst/>
          </a:prstGeom>
        </p:spPr>
        <p:txBody>
          <a:bodyPr rtlCol="0"/>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8" name="Espace réservé du pied de page 7">
            <a:extLst>
              <a:ext uri="{FF2B5EF4-FFF2-40B4-BE49-F238E27FC236}">
                <a16:creationId xmlns:a16="http://schemas.microsoft.com/office/drawing/2014/main" id="{949D76D8-9033-26CF-BF4C-AECCC685C177}"/>
              </a:ext>
            </a:extLst>
          </p:cNvPr>
          <p:cNvSpPr>
            <a:spLocks noGrp="1"/>
          </p:cNvSpPr>
          <p:nvPr>
            <p:ph type="ftr" sz="quarter" idx="11"/>
          </p:nvPr>
        </p:nvSpPr>
        <p:spPr>
          <a:xfrm>
            <a:off x="533399" y="6492241"/>
            <a:ext cx="8576637" cy="365760"/>
          </a:xfrm>
          <a:prstGeom prst="rect">
            <a:avLst/>
          </a:prstGeom>
        </p:spPr>
        <p:txBody>
          <a:bodyPr rtlCol="0"/>
          <a:lstStyle/>
          <a:p>
            <a:pPr rtl="0"/>
            <a:r>
              <a:rPr lang="fr"/>
              <a:t>Titre de la présentation</a:t>
            </a:r>
            <a:endParaRPr lang="en-US" dirty="0"/>
          </a:p>
        </p:txBody>
      </p:sp>
      <p:sp>
        <p:nvSpPr>
          <p:cNvPr id="7" name="Espace réservé de la date 6">
            <a:extLst>
              <a:ext uri="{FF2B5EF4-FFF2-40B4-BE49-F238E27FC236}">
                <a16:creationId xmlns:a16="http://schemas.microsoft.com/office/drawing/2014/main" id="{4E3B3581-658A-8487-F9CB-E79F2BFF27E4}"/>
              </a:ext>
            </a:extLst>
          </p:cNvPr>
          <p:cNvSpPr>
            <a:spLocks noGrp="1"/>
          </p:cNvSpPr>
          <p:nvPr>
            <p:ph type="dt" sz="half" idx="10"/>
          </p:nvPr>
        </p:nvSpPr>
        <p:spPr>
          <a:xfrm>
            <a:off x="9110036" y="6492240"/>
            <a:ext cx="1891338" cy="365760"/>
          </a:xfrm>
          <a:prstGeom prst="rect">
            <a:avLst/>
          </a:prstGeom>
        </p:spPr>
        <p:txBody>
          <a:bodyPr rtlCol="0"/>
          <a:lstStyle/>
          <a:p>
            <a:pPr rtl="0"/>
            <a:r>
              <a:rPr lang="en-US"/>
              <a:t>17/09/2025</a:t>
            </a:r>
          </a:p>
        </p:txBody>
      </p:sp>
      <p:sp>
        <p:nvSpPr>
          <p:cNvPr id="9" name="Espace réservé du numéro de diapositive 8">
            <a:extLst>
              <a:ext uri="{FF2B5EF4-FFF2-40B4-BE49-F238E27FC236}">
                <a16:creationId xmlns:a16="http://schemas.microsoft.com/office/drawing/2014/main" id="{E02A06B8-CC1D-542F-D8EB-7625046B91D2}"/>
              </a:ext>
            </a:extLst>
          </p:cNvPr>
          <p:cNvSpPr>
            <a:spLocks noGrp="1"/>
          </p:cNvSpPr>
          <p:nvPr>
            <p:ph type="sldNum" sz="quarter" idx="12"/>
          </p:nvPr>
        </p:nvSpPr>
        <p:spPr>
          <a:xfrm>
            <a:off x="11001374" y="6492241"/>
            <a:ext cx="657226" cy="365760"/>
          </a:xfrm>
          <a:prstGeom prst="rect">
            <a:avLst/>
          </a:prstGeom>
        </p:spPr>
        <p:txBody>
          <a:bodyPr rtlCol="0"/>
          <a:lstStyle/>
          <a:p>
            <a:pPr rtl="0"/>
            <a:fld id="{AEAA3239-9EA4-4A65-A281-97F994456D9F}" type="slidenum">
              <a:rPr lang="en-US" smtClean="0"/>
              <a:t>‹N°›</a:t>
            </a:fld>
            <a:endParaRPr lang="en-US"/>
          </a:p>
        </p:txBody>
      </p:sp>
      <p:sp>
        <p:nvSpPr>
          <p:cNvPr id="37" name="Rectangle 36">
            <a:extLst>
              <a:ext uri="{FF2B5EF4-FFF2-40B4-BE49-F238E27FC236}">
                <a16:creationId xmlns:a16="http://schemas.microsoft.com/office/drawing/2014/main" id="{AB0A7ECD-2835-13DC-1392-DC6E9D6B14EE}"/>
              </a:ext>
            </a:extLst>
          </p:cNvPr>
          <p:cNvSpPr/>
          <p:nvPr/>
        </p:nvSpPr>
        <p:spPr>
          <a:xfrm>
            <a:off x="634029" y="570037"/>
            <a:ext cx="8476007" cy="61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8" name="Rectangle 37">
            <a:extLst>
              <a:ext uri="{FF2B5EF4-FFF2-40B4-BE49-F238E27FC236}">
                <a16:creationId xmlns:a16="http://schemas.microsoft.com/office/drawing/2014/main" id="{33FF6D6A-BF5E-8499-2E05-993B26BA4977}"/>
              </a:ext>
            </a:extLst>
          </p:cNvPr>
          <p:cNvSpPr/>
          <p:nvPr/>
        </p:nvSpPr>
        <p:spPr>
          <a:xfrm>
            <a:off x="9110036" y="570037"/>
            <a:ext cx="3081964" cy="61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16578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re avec image">
    <p:bg>
      <p:bgRef idx="1001">
        <a:schemeClr val="bg2"/>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533400" y="4572000"/>
            <a:ext cx="11125201" cy="1112520"/>
          </a:xfrm>
          <a:prstGeom prst="rect">
            <a:avLst/>
          </a:prstGeom>
        </p:spPr>
        <p:txBody>
          <a:bodyPr vert="horz" lIns="91440" tIns="45720" rIns="91440" bIns="45720" rtlCol="0" anchor="b">
            <a:noAutofit/>
          </a:bodyPr>
          <a:lstStyle>
            <a:lvl1pPr>
              <a:defRPr lang="en-US" sz="7200" cap="all" baseline="0" dirty="0">
                <a:solidFill>
                  <a:schemeClr val="tx1"/>
                </a:solidFill>
              </a:defRPr>
            </a:lvl1pPr>
          </a:lstStyle>
          <a:p>
            <a:pPr lvl="0"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533400" y="5715000"/>
            <a:ext cx="11125201" cy="533400"/>
          </a:xfrm>
          <a:prstGeom prst="rect">
            <a:avLst/>
          </a:prstGeom>
        </p:spPr>
        <p:txBody>
          <a:bodyPr vert="horz" lIns="91440" tIns="45720" rIns="91440" bIns="45720" rtlCol="0" anchor="t">
            <a:normAutofit/>
          </a:bodyPr>
          <a:lstStyle>
            <a:lvl1pPr marL="0" indent="0">
              <a:buNone/>
              <a:defRPr lang="en-US" sz="2000" b="1" i="0" dirty="0">
                <a:latin typeface="Arial" panose="020B0604020202020204" pitchFamily="34" charset="0"/>
                <a:cs typeface="Arial" panose="020B0604020202020204" pitchFamily="34" charset="0"/>
              </a:defRPr>
            </a:lvl1pPr>
          </a:lstStyle>
          <a:p>
            <a:pPr lvl="0" rtl="0"/>
            <a:r>
              <a:rPr lang="fr"/>
              <a:t>Modifiez le style des sous-titres du masque</a:t>
            </a:r>
            <a:endParaRPr lang="en-US" dirty="0"/>
          </a:p>
        </p:txBody>
      </p:sp>
      <p:sp>
        <p:nvSpPr>
          <p:cNvPr id="11" name="Espace réservé d’image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3981764"/>
          </a:xfrm>
          <a:prstGeom prst="rect">
            <a:avLst/>
          </a:prstGeom>
          <a:blipFill dpi="0" rotWithShape="1">
            <a:blip r:embed="rId2">
              <a:alphaModFix amt="60000"/>
            </a:blip>
            <a:srcRect/>
            <a:stretch>
              <a:fillRect t="-419" b="-419"/>
            </a:stretch>
          </a:blipFill>
        </p:spPr>
        <p:txBody>
          <a:bodyPr rtlCol="0"/>
          <a:lstStyle>
            <a:lvl1pPr marL="0" indent="0">
              <a:buNone/>
              <a:defRPr/>
            </a:lvl1pPr>
          </a:lstStyle>
          <a:p>
            <a:pPr rtl="0"/>
            <a:r>
              <a:rPr lang="fr"/>
              <a:t> </a:t>
            </a:r>
          </a:p>
        </p:txBody>
      </p:sp>
      <p:sp>
        <p:nvSpPr>
          <p:cNvPr id="8" name="Espace réservé du pied de page 7">
            <a:extLst>
              <a:ext uri="{FF2B5EF4-FFF2-40B4-BE49-F238E27FC236}">
                <a16:creationId xmlns:a16="http://schemas.microsoft.com/office/drawing/2014/main" id="{1B5B8C48-05E9-5280-3F6A-22F8BCBB477E}"/>
              </a:ext>
            </a:extLst>
          </p:cNvPr>
          <p:cNvSpPr>
            <a:spLocks noGrp="1"/>
          </p:cNvSpPr>
          <p:nvPr>
            <p:ph type="ftr" sz="quarter" idx="15"/>
          </p:nvPr>
        </p:nvSpPr>
        <p:spPr>
          <a:xfrm>
            <a:off x="533399" y="6477000"/>
            <a:ext cx="8576637"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7" name="Espace réservé de la date 6">
            <a:extLst>
              <a:ext uri="{FF2B5EF4-FFF2-40B4-BE49-F238E27FC236}">
                <a16:creationId xmlns:a16="http://schemas.microsoft.com/office/drawing/2014/main" id="{1AA6C9C7-A264-237A-7F3C-46E6A7A9646D}"/>
              </a:ext>
            </a:extLst>
          </p:cNvPr>
          <p:cNvSpPr>
            <a:spLocks noGrp="1"/>
          </p:cNvSpPr>
          <p:nvPr>
            <p:ph type="dt" sz="half" idx="14"/>
          </p:nvPr>
        </p:nvSpPr>
        <p:spPr>
          <a:xfrm>
            <a:off x="9110036" y="6476999"/>
            <a:ext cx="1880548" cy="381001"/>
          </a:xfrm>
          <a:prstGeom prst="rect">
            <a:avLst/>
          </a:prstGeom>
        </p:spPr>
        <p:txBody>
          <a:bodyPr rtlCol="0"/>
          <a:lstStyle>
            <a:lvl1pPr>
              <a:defRPr>
                <a:solidFill>
                  <a:schemeClr val="tx2"/>
                </a:solidFill>
              </a:defRPr>
            </a:lvl1pPr>
          </a:lstStyle>
          <a:p>
            <a:pPr rtl="0"/>
            <a:r>
              <a:rPr lang="en-US"/>
              <a:t>17/09/2025</a:t>
            </a:r>
            <a:endParaRPr lang="en-US" dirty="0"/>
          </a:p>
        </p:txBody>
      </p:sp>
      <p:sp>
        <p:nvSpPr>
          <p:cNvPr id="9" name="Espace réservé du numéro de diapositive 8">
            <a:extLst>
              <a:ext uri="{FF2B5EF4-FFF2-40B4-BE49-F238E27FC236}">
                <a16:creationId xmlns:a16="http://schemas.microsoft.com/office/drawing/2014/main" id="{47BC820F-C031-6832-5CA0-B972903E0D5F}"/>
              </a:ext>
            </a:extLst>
          </p:cNvPr>
          <p:cNvSpPr>
            <a:spLocks noGrp="1"/>
          </p:cNvSpPr>
          <p:nvPr>
            <p:ph type="sldNum" sz="quarter" idx="16"/>
          </p:nvPr>
        </p:nvSpPr>
        <p:spPr>
          <a:xfrm>
            <a:off x="10995976" y="6477000"/>
            <a:ext cx="662624"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Tree>
    <p:extLst>
      <p:ext uri="{BB962C8B-B14F-4D97-AF65-F5344CB8AC3E}">
        <p14:creationId xmlns:p14="http://schemas.microsoft.com/office/powerpoint/2010/main" val="3786385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A9F42-7FF7-F803-C075-BC4968D35E34}"/>
              </a:ext>
            </a:extLst>
          </p:cNvPr>
          <p:cNvSpPr>
            <a:spLocks noGrp="1"/>
          </p:cNvSpPr>
          <p:nvPr>
            <p:ph type="title"/>
          </p:nvPr>
        </p:nvSpPr>
        <p:spPr>
          <a:xfrm>
            <a:off x="533398" y="1016955"/>
            <a:ext cx="11125201" cy="1112519"/>
          </a:xfrm>
          <a:prstGeom prst="rect">
            <a:avLst/>
          </a:prstGeom>
        </p:spPr>
        <p:txBody>
          <a:bodyPr rtlCol="0" anchor="t"/>
          <a:lstStyle>
            <a:lvl1pPr>
              <a:defRPr cap="all" baseline="0">
                <a:solidFill>
                  <a:schemeClr val="tx2"/>
                </a:solidFill>
              </a:defRPr>
            </a:lvl1pPr>
          </a:lstStyle>
          <a:p>
            <a:pPr rtl="0"/>
            <a:r>
              <a:rPr lang="fr"/>
              <a:t>Modifiez le style du titre</a:t>
            </a:r>
          </a:p>
        </p:txBody>
      </p:sp>
      <p:sp>
        <p:nvSpPr>
          <p:cNvPr id="4" name="Espace réservé du pied de page 3">
            <a:extLst>
              <a:ext uri="{FF2B5EF4-FFF2-40B4-BE49-F238E27FC236}">
                <a16:creationId xmlns:a16="http://schemas.microsoft.com/office/drawing/2014/main" id="{6B968DDD-323F-89A1-84E3-DDBA626D9386}"/>
              </a:ext>
            </a:extLst>
          </p:cNvPr>
          <p:cNvSpPr>
            <a:spLocks noGrp="1"/>
          </p:cNvSpPr>
          <p:nvPr>
            <p:ph type="ftr" sz="quarter" idx="11"/>
          </p:nvPr>
        </p:nvSpPr>
        <p:spPr>
          <a:xfrm>
            <a:off x="533399" y="6492241"/>
            <a:ext cx="8576637" cy="36576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3" name="Espace réservé de la date 2">
            <a:extLst>
              <a:ext uri="{FF2B5EF4-FFF2-40B4-BE49-F238E27FC236}">
                <a16:creationId xmlns:a16="http://schemas.microsoft.com/office/drawing/2014/main" id="{E89E8268-7232-2944-F1BD-399F9419B563}"/>
              </a:ext>
            </a:extLst>
          </p:cNvPr>
          <p:cNvSpPr>
            <a:spLocks noGrp="1"/>
          </p:cNvSpPr>
          <p:nvPr>
            <p:ph type="dt" sz="half" idx="10"/>
          </p:nvPr>
        </p:nvSpPr>
        <p:spPr>
          <a:xfrm>
            <a:off x="9110036" y="6492240"/>
            <a:ext cx="1891338" cy="365760"/>
          </a:xfrm>
          <a:prstGeom prst="rect">
            <a:avLst/>
          </a:prstGeom>
        </p:spPr>
        <p:txBody>
          <a:bodyPr rtlCol="0"/>
          <a:lstStyle>
            <a:lvl1pPr>
              <a:defRPr>
                <a:solidFill>
                  <a:schemeClr val="tx2"/>
                </a:solidFill>
              </a:defRPr>
            </a:lvl1pPr>
          </a:lstStyle>
          <a:p>
            <a:pPr rtl="0"/>
            <a:r>
              <a:rPr lang="en-US"/>
              <a:t>17/09/2025</a:t>
            </a:r>
          </a:p>
        </p:txBody>
      </p:sp>
      <p:sp>
        <p:nvSpPr>
          <p:cNvPr id="5" name="Espace réservé du numéro de diapositive 4">
            <a:extLst>
              <a:ext uri="{FF2B5EF4-FFF2-40B4-BE49-F238E27FC236}">
                <a16:creationId xmlns:a16="http://schemas.microsoft.com/office/drawing/2014/main" id="{98FBDC76-671D-1671-DCE2-D5658BD40E29}"/>
              </a:ext>
            </a:extLst>
          </p:cNvPr>
          <p:cNvSpPr>
            <a:spLocks noGrp="1"/>
          </p:cNvSpPr>
          <p:nvPr>
            <p:ph type="sldNum" sz="quarter" idx="12"/>
          </p:nvPr>
        </p:nvSpPr>
        <p:spPr>
          <a:xfrm>
            <a:off x="10995976" y="6492241"/>
            <a:ext cx="662624" cy="36576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a:p>
        </p:txBody>
      </p:sp>
      <p:sp>
        <p:nvSpPr>
          <p:cNvPr id="6" name="Rectangle 5">
            <a:extLst>
              <a:ext uri="{FF2B5EF4-FFF2-40B4-BE49-F238E27FC236}">
                <a16:creationId xmlns:a16="http://schemas.microsoft.com/office/drawing/2014/main" id="{D0F7BCB4-DC28-7382-4A0F-0498411C4247}"/>
              </a:ext>
            </a:extLst>
          </p:cNvPr>
          <p:cNvSpPr/>
          <p:nvPr userDrawn="1"/>
        </p:nvSpPr>
        <p:spPr>
          <a:xfrm>
            <a:off x="634029" y="570037"/>
            <a:ext cx="8476007" cy="61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ctangle 6">
            <a:extLst>
              <a:ext uri="{FF2B5EF4-FFF2-40B4-BE49-F238E27FC236}">
                <a16:creationId xmlns:a16="http://schemas.microsoft.com/office/drawing/2014/main" id="{DB5560D8-36FC-D0D1-04BB-54F2CCBC8B5E}"/>
              </a:ext>
            </a:extLst>
          </p:cNvPr>
          <p:cNvSpPr/>
          <p:nvPr userDrawn="1"/>
        </p:nvSpPr>
        <p:spPr>
          <a:xfrm>
            <a:off x="9110036" y="570037"/>
            <a:ext cx="3081964" cy="61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007604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10EAA6C9-A7F3-19F1-D17C-A1D83FAF553F}"/>
              </a:ext>
            </a:extLst>
          </p:cNvPr>
          <p:cNvSpPr>
            <a:spLocks noGrp="1"/>
          </p:cNvSpPr>
          <p:nvPr>
            <p:ph type="ftr" sz="quarter" idx="11"/>
          </p:nvPr>
        </p:nvSpPr>
        <p:spPr>
          <a:xfrm>
            <a:off x="533399" y="6492241"/>
            <a:ext cx="8576637" cy="365760"/>
          </a:xfrm>
          <a:prstGeom prst="rect">
            <a:avLst/>
          </a:prstGeom>
        </p:spPr>
        <p:txBody>
          <a:bodyPr rtlCol="0"/>
          <a:lstStyle/>
          <a:p>
            <a:pPr rtl="0"/>
            <a:r>
              <a:rPr lang="fr"/>
              <a:t>Titre de la présentation</a:t>
            </a:r>
            <a:endParaRPr lang="en-US" dirty="0"/>
          </a:p>
        </p:txBody>
      </p:sp>
      <p:sp>
        <p:nvSpPr>
          <p:cNvPr id="2" name="Espace réservé de la date 1">
            <a:extLst>
              <a:ext uri="{FF2B5EF4-FFF2-40B4-BE49-F238E27FC236}">
                <a16:creationId xmlns:a16="http://schemas.microsoft.com/office/drawing/2014/main" id="{49BC4D82-0182-501C-9231-46767680476E}"/>
              </a:ext>
            </a:extLst>
          </p:cNvPr>
          <p:cNvSpPr>
            <a:spLocks noGrp="1"/>
          </p:cNvSpPr>
          <p:nvPr>
            <p:ph type="dt" sz="half" idx="10"/>
          </p:nvPr>
        </p:nvSpPr>
        <p:spPr>
          <a:xfrm>
            <a:off x="9110036" y="6492240"/>
            <a:ext cx="1891338" cy="365760"/>
          </a:xfrm>
          <a:prstGeom prst="rect">
            <a:avLst/>
          </a:prstGeom>
        </p:spPr>
        <p:txBody>
          <a:bodyPr rtlCol="0"/>
          <a:lstStyle/>
          <a:p>
            <a:pPr rtl="0"/>
            <a:r>
              <a:rPr lang="en-US"/>
              <a:t>17/09/2025</a:t>
            </a:r>
          </a:p>
        </p:txBody>
      </p:sp>
      <p:sp>
        <p:nvSpPr>
          <p:cNvPr id="4" name="Espace réservé du numéro de diapositive 3">
            <a:extLst>
              <a:ext uri="{FF2B5EF4-FFF2-40B4-BE49-F238E27FC236}">
                <a16:creationId xmlns:a16="http://schemas.microsoft.com/office/drawing/2014/main" id="{34EBB816-1B94-116F-92D4-6043AE9E0C6B}"/>
              </a:ext>
            </a:extLst>
          </p:cNvPr>
          <p:cNvSpPr>
            <a:spLocks noGrp="1"/>
          </p:cNvSpPr>
          <p:nvPr>
            <p:ph type="sldNum" sz="quarter" idx="12"/>
          </p:nvPr>
        </p:nvSpPr>
        <p:spPr>
          <a:xfrm>
            <a:off x="11001374" y="6492241"/>
            <a:ext cx="657226" cy="365760"/>
          </a:xfrm>
          <a:prstGeom prst="rect">
            <a:avLst/>
          </a:prstGeom>
        </p:spPr>
        <p:txBody>
          <a:bodyPr rtlCol="0"/>
          <a:lstStyle/>
          <a:p>
            <a:pPr rtl="0"/>
            <a:fld id="{AEAA3239-9EA4-4A65-A281-97F994456D9F}" type="slidenum">
              <a:rPr lang="en-US" smtClean="0"/>
              <a:t>‹N°›</a:t>
            </a:fld>
            <a:endParaRPr lang="en-US"/>
          </a:p>
        </p:txBody>
      </p:sp>
    </p:spTree>
    <p:extLst>
      <p:ext uri="{BB962C8B-B14F-4D97-AF65-F5344CB8AC3E}">
        <p14:creationId xmlns:p14="http://schemas.microsoft.com/office/powerpoint/2010/main" val="36478441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50C37F-77BE-E128-4248-D001C39E79C6}"/>
              </a:ext>
            </a:extLst>
          </p:cNvPr>
          <p:cNvSpPr>
            <a:spLocks noGrp="1"/>
          </p:cNvSpPr>
          <p:nvPr>
            <p:ph type="title"/>
          </p:nvPr>
        </p:nvSpPr>
        <p:spPr>
          <a:xfrm>
            <a:off x="533398" y="1016955"/>
            <a:ext cx="3867155" cy="1757505"/>
          </a:xfrm>
          <a:prstGeom prst="rect">
            <a:avLst/>
          </a:prstGeom>
        </p:spPr>
        <p:txBody>
          <a:bodyPr rtlCol="0" anchor="t">
            <a:normAutofit/>
          </a:bodyPr>
          <a:lstStyle>
            <a:lvl1pPr>
              <a:defRPr sz="3600" cap="all" baseline="0"/>
            </a:lvl1pPr>
          </a:lstStyle>
          <a:p>
            <a:pPr rtl="0"/>
            <a:r>
              <a:rPr lang="fr"/>
              <a:t>Modifiez le style du titre</a:t>
            </a:r>
          </a:p>
        </p:txBody>
      </p:sp>
      <p:sp>
        <p:nvSpPr>
          <p:cNvPr id="4" name="Espace réservé du texte 3">
            <a:extLst>
              <a:ext uri="{FF2B5EF4-FFF2-40B4-BE49-F238E27FC236}">
                <a16:creationId xmlns:a16="http://schemas.microsoft.com/office/drawing/2014/main" id="{EC0EEBFB-2026-6A35-33ED-F008376B67A0}"/>
              </a:ext>
            </a:extLst>
          </p:cNvPr>
          <p:cNvSpPr>
            <a:spLocks noGrp="1"/>
          </p:cNvSpPr>
          <p:nvPr>
            <p:ph type="body" sz="half" idx="2"/>
          </p:nvPr>
        </p:nvSpPr>
        <p:spPr>
          <a:xfrm>
            <a:off x="533398" y="3242948"/>
            <a:ext cx="3867154" cy="3081652"/>
          </a:xfrm>
          <a:prstGeom prst="rect">
            <a:avLst/>
          </a:prstGeom>
        </p:spPr>
        <p:txBody>
          <a:bodyPr rtlCol="0" anchor="t">
            <a:normAutofit/>
          </a:bodyPr>
          <a:lstStyle>
            <a:lvl1pPr marL="0" indent="0">
              <a:buNone/>
              <a:defRPr sz="1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Modifiez les styles du texte</a:t>
            </a:r>
          </a:p>
        </p:txBody>
      </p:sp>
      <p:sp>
        <p:nvSpPr>
          <p:cNvPr id="3" name="Espace réservé du contenu 2">
            <a:extLst>
              <a:ext uri="{FF2B5EF4-FFF2-40B4-BE49-F238E27FC236}">
                <a16:creationId xmlns:a16="http://schemas.microsoft.com/office/drawing/2014/main" id="{2F3B20A8-A604-C977-02C0-083BA8663484}"/>
              </a:ext>
            </a:extLst>
          </p:cNvPr>
          <p:cNvSpPr>
            <a:spLocks noGrp="1"/>
          </p:cNvSpPr>
          <p:nvPr>
            <p:ph idx="1"/>
          </p:nvPr>
        </p:nvSpPr>
        <p:spPr>
          <a:xfrm>
            <a:off x="4962527" y="1001714"/>
            <a:ext cx="6696073" cy="5221285"/>
          </a:xfrm>
          <a:prstGeom prst="rect">
            <a:avLst/>
          </a:prstGeom>
        </p:spPr>
        <p:txBody>
          <a:bodyPr vert="horz" lIns="91440" tIns="45720" rIns="91440" bIns="45720" rtlCol="0">
            <a:normAutofit/>
          </a:bodyPr>
          <a:lstStyle>
            <a:lvl1pPr>
              <a:defRPr lang="en-US" dirty="0">
                <a:solidFill>
                  <a:schemeClr val="tx2"/>
                </a:solidFill>
              </a:defRPr>
            </a:lvl1pPr>
            <a:lvl2pPr>
              <a:defRPr lang="en-US" dirty="0">
                <a:solidFill>
                  <a:schemeClr val="tx2"/>
                </a:solidFill>
              </a:defRPr>
            </a:lvl2pPr>
            <a:lvl3pPr>
              <a:defRPr lang="en-US" dirty="0">
                <a:solidFill>
                  <a:schemeClr val="tx2"/>
                </a:solidFill>
              </a:defRPr>
            </a:lvl3pPr>
            <a:lvl4pPr>
              <a:defRPr lang="en-US" dirty="0">
                <a:solidFill>
                  <a:schemeClr val="tx2"/>
                </a:solidFill>
              </a:defRPr>
            </a:lvl4pPr>
            <a:lvl5pPr>
              <a:defRPr lang="en-US" dirty="0">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6" name="Espace réservé du pied de page 5">
            <a:extLst>
              <a:ext uri="{FF2B5EF4-FFF2-40B4-BE49-F238E27FC236}">
                <a16:creationId xmlns:a16="http://schemas.microsoft.com/office/drawing/2014/main" id="{9C85A215-184B-2105-0279-ED02F6445831}"/>
              </a:ext>
            </a:extLst>
          </p:cNvPr>
          <p:cNvSpPr>
            <a:spLocks noGrp="1"/>
          </p:cNvSpPr>
          <p:nvPr>
            <p:ph type="ftr" sz="quarter" idx="11"/>
          </p:nvPr>
        </p:nvSpPr>
        <p:spPr>
          <a:xfrm>
            <a:off x="533399" y="6492241"/>
            <a:ext cx="8576637" cy="365760"/>
          </a:xfrm>
          <a:prstGeom prst="rect">
            <a:avLst/>
          </a:prstGeom>
        </p:spPr>
        <p:txBody>
          <a:bodyPr rtlCol="0"/>
          <a:lstStyle/>
          <a:p>
            <a:pPr rtl="0"/>
            <a:r>
              <a:rPr lang="fr"/>
              <a:t>Titre de la présentation</a:t>
            </a:r>
            <a:endParaRPr lang="en-US" dirty="0"/>
          </a:p>
        </p:txBody>
      </p:sp>
      <p:sp>
        <p:nvSpPr>
          <p:cNvPr id="5" name="Espace réservé de la date 4">
            <a:extLst>
              <a:ext uri="{FF2B5EF4-FFF2-40B4-BE49-F238E27FC236}">
                <a16:creationId xmlns:a16="http://schemas.microsoft.com/office/drawing/2014/main" id="{93F05638-7A56-469A-825A-1DFA600254C8}"/>
              </a:ext>
            </a:extLst>
          </p:cNvPr>
          <p:cNvSpPr>
            <a:spLocks noGrp="1"/>
          </p:cNvSpPr>
          <p:nvPr>
            <p:ph type="dt" sz="half" idx="10"/>
          </p:nvPr>
        </p:nvSpPr>
        <p:spPr>
          <a:xfrm>
            <a:off x="9110036" y="6492240"/>
            <a:ext cx="1891338" cy="365760"/>
          </a:xfrm>
          <a:prstGeom prst="rect">
            <a:avLst/>
          </a:prstGeom>
        </p:spPr>
        <p:txBody>
          <a:bodyPr rtlCol="0"/>
          <a:lstStyle/>
          <a:p>
            <a:pPr rtl="0"/>
            <a:r>
              <a:rPr lang="en-US"/>
              <a:t>17/09/2025</a:t>
            </a:r>
          </a:p>
        </p:txBody>
      </p:sp>
      <p:sp>
        <p:nvSpPr>
          <p:cNvPr id="7" name="Espace réservé du numéro de diapositive 6">
            <a:extLst>
              <a:ext uri="{FF2B5EF4-FFF2-40B4-BE49-F238E27FC236}">
                <a16:creationId xmlns:a16="http://schemas.microsoft.com/office/drawing/2014/main" id="{32C7CA46-892B-253A-3A28-7414E17B837B}"/>
              </a:ext>
            </a:extLst>
          </p:cNvPr>
          <p:cNvSpPr>
            <a:spLocks noGrp="1"/>
          </p:cNvSpPr>
          <p:nvPr>
            <p:ph type="sldNum" sz="quarter" idx="12"/>
          </p:nvPr>
        </p:nvSpPr>
        <p:spPr>
          <a:xfrm>
            <a:off x="10995976" y="6492241"/>
            <a:ext cx="662624" cy="365760"/>
          </a:xfrm>
          <a:prstGeom prst="rect">
            <a:avLst/>
          </a:prstGeom>
        </p:spPr>
        <p:txBody>
          <a:bodyPr rtlCol="0"/>
          <a:lstStyle/>
          <a:p>
            <a:pPr rtl="0"/>
            <a:fld id="{AEAA3239-9EA4-4A65-A281-97F994456D9F}" type="slidenum">
              <a:rPr lang="en-US" smtClean="0"/>
              <a:t>‹N°›</a:t>
            </a:fld>
            <a:endParaRPr lang="en-US"/>
          </a:p>
        </p:txBody>
      </p:sp>
      <p:sp>
        <p:nvSpPr>
          <p:cNvPr id="37" name="Rectangle 36">
            <a:extLst>
              <a:ext uri="{FF2B5EF4-FFF2-40B4-BE49-F238E27FC236}">
                <a16:creationId xmlns:a16="http://schemas.microsoft.com/office/drawing/2014/main" id="{120561F0-CF17-B530-6961-589A8ED59092}"/>
              </a:ext>
            </a:extLst>
          </p:cNvPr>
          <p:cNvSpPr/>
          <p:nvPr/>
        </p:nvSpPr>
        <p:spPr>
          <a:xfrm>
            <a:off x="634029" y="570037"/>
            <a:ext cx="3766523" cy="61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8" name="Rectangle 37">
            <a:extLst>
              <a:ext uri="{FF2B5EF4-FFF2-40B4-BE49-F238E27FC236}">
                <a16:creationId xmlns:a16="http://schemas.microsoft.com/office/drawing/2014/main" id="{38CC40D6-7654-D186-61ED-908232C31F69}"/>
              </a:ext>
            </a:extLst>
          </p:cNvPr>
          <p:cNvSpPr/>
          <p:nvPr/>
        </p:nvSpPr>
        <p:spPr>
          <a:xfrm>
            <a:off x="4400552" y="570037"/>
            <a:ext cx="7791448" cy="61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7832842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B06A09-98CF-FAC2-3708-AECC4360C651}"/>
              </a:ext>
            </a:extLst>
          </p:cNvPr>
          <p:cNvSpPr>
            <a:spLocks noGrp="1"/>
          </p:cNvSpPr>
          <p:nvPr>
            <p:ph type="title"/>
          </p:nvPr>
        </p:nvSpPr>
        <p:spPr>
          <a:xfrm>
            <a:off x="533399" y="1016955"/>
            <a:ext cx="3486153" cy="1762083"/>
          </a:xfrm>
          <a:prstGeom prst="rect">
            <a:avLst/>
          </a:prstGeom>
        </p:spPr>
        <p:txBody>
          <a:bodyPr rtlCol="0" anchor="t">
            <a:normAutofit/>
          </a:bodyPr>
          <a:lstStyle>
            <a:lvl1pPr>
              <a:defRPr sz="3600" cap="all" baseline="0"/>
            </a:lvl1pPr>
          </a:lstStyle>
          <a:p>
            <a:pPr rtl="0"/>
            <a:r>
              <a:rPr lang="fr"/>
              <a:t>Modifiez le style du titre</a:t>
            </a:r>
          </a:p>
        </p:txBody>
      </p:sp>
      <p:sp>
        <p:nvSpPr>
          <p:cNvPr id="4" name="Espace réservé du texte 3">
            <a:extLst>
              <a:ext uri="{FF2B5EF4-FFF2-40B4-BE49-F238E27FC236}">
                <a16:creationId xmlns:a16="http://schemas.microsoft.com/office/drawing/2014/main" id="{F32C4A61-EF2A-C5A5-B150-4448600B3937}"/>
              </a:ext>
            </a:extLst>
          </p:cNvPr>
          <p:cNvSpPr>
            <a:spLocks noGrp="1"/>
          </p:cNvSpPr>
          <p:nvPr>
            <p:ph type="body" sz="half" idx="2"/>
          </p:nvPr>
        </p:nvSpPr>
        <p:spPr>
          <a:xfrm>
            <a:off x="533399" y="2991503"/>
            <a:ext cx="3486153" cy="3333097"/>
          </a:xfrm>
          <a:prstGeom prst="rect">
            <a:avLst/>
          </a:prstGeom>
        </p:spPr>
        <p:txBody>
          <a:bodyPr rtlCol="0"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Modifiez les styles du texte</a:t>
            </a:r>
          </a:p>
        </p:txBody>
      </p:sp>
      <p:sp>
        <p:nvSpPr>
          <p:cNvPr id="3" name="Espace réservé d’image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4962527" y="631580"/>
            <a:ext cx="6696073" cy="5845420"/>
          </a:xfrm>
          <a:prstGeom prst="rect">
            <a:avLst/>
          </a:prstGeom>
          <a:blipFill dpi="0" rotWithShape="1">
            <a:blip r:embed="rId2">
              <a:alphaModFix amt="60000"/>
            </a:blip>
            <a:srcRect/>
            <a:stretch>
              <a:fillRect/>
            </a:stretch>
          </a:blipFill>
        </p:spPr>
        <p:txBody>
          <a:bodyPr rtlCol="0">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a:t> </a:t>
            </a:r>
          </a:p>
        </p:txBody>
      </p:sp>
      <p:sp>
        <p:nvSpPr>
          <p:cNvPr id="6" name="Espace réservé du pied de page 5">
            <a:extLst>
              <a:ext uri="{FF2B5EF4-FFF2-40B4-BE49-F238E27FC236}">
                <a16:creationId xmlns:a16="http://schemas.microsoft.com/office/drawing/2014/main" id="{7FDC75DA-9A78-9AB9-7171-95A08CC51C56}"/>
              </a:ext>
            </a:extLst>
          </p:cNvPr>
          <p:cNvSpPr>
            <a:spLocks noGrp="1"/>
          </p:cNvSpPr>
          <p:nvPr>
            <p:ph type="ftr" sz="quarter" idx="11"/>
          </p:nvPr>
        </p:nvSpPr>
        <p:spPr>
          <a:xfrm>
            <a:off x="533399" y="6492241"/>
            <a:ext cx="8576637" cy="365760"/>
          </a:xfrm>
          <a:prstGeom prst="rect">
            <a:avLst/>
          </a:prstGeom>
        </p:spPr>
        <p:txBody>
          <a:bodyPr rtlCol="0"/>
          <a:lstStyle/>
          <a:p>
            <a:pPr rtl="0"/>
            <a:r>
              <a:rPr lang="fr"/>
              <a:t>Titre de la présentation</a:t>
            </a:r>
          </a:p>
        </p:txBody>
      </p:sp>
      <p:sp>
        <p:nvSpPr>
          <p:cNvPr id="5" name="Espace réservé de la date 4">
            <a:extLst>
              <a:ext uri="{FF2B5EF4-FFF2-40B4-BE49-F238E27FC236}">
                <a16:creationId xmlns:a16="http://schemas.microsoft.com/office/drawing/2014/main" id="{920B235E-39C7-4C78-20EF-DB48ECD9CB90}"/>
              </a:ext>
            </a:extLst>
          </p:cNvPr>
          <p:cNvSpPr>
            <a:spLocks noGrp="1"/>
          </p:cNvSpPr>
          <p:nvPr>
            <p:ph type="dt" sz="half" idx="10"/>
          </p:nvPr>
        </p:nvSpPr>
        <p:spPr>
          <a:xfrm>
            <a:off x="9110036" y="6492238"/>
            <a:ext cx="1880548" cy="365761"/>
          </a:xfrm>
          <a:prstGeom prst="rect">
            <a:avLst/>
          </a:prstGeom>
        </p:spPr>
        <p:txBody>
          <a:bodyPr rtlCol="0"/>
          <a:lstStyle/>
          <a:p>
            <a:pPr rtl="0"/>
            <a:r>
              <a:rPr lang="en-US"/>
              <a:t>17/09/2025</a:t>
            </a:r>
          </a:p>
        </p:txBody>
      </p:sp>
      <p:sp>
        <p:nvSpPr>
          <p:cNvPr id="7" name="Espace réservé du numéro de diapositive 6">
            <a:extLst>
              <a:ext uri="{FF2B5EF4-FFF2-40B4-BE49-F238E27FC236}">
                <a16:creationId xmlns:a16="http://schemas.microsoft.com/office/drawing/2014/main" id="{5EFE1A03-DCCB-53C7-DBFE-2AD55C90591B}"/>
              </a:ext>
            </a:extLst>
          </p:cNvPr>
          <p:cNvSpPr>
            <a:spLocks noGrp="1"/>
          </p:cNvSpPr>
          <p:nvPr>
            <p:ph type="sldNum" sz="quarter" idx="12"/>
          </p:nvPr>
        </p:nvSpPr>
        <p:spPr>
          <a:xfrm>
            <a:off x="10995976" y="6492237"/>
            <a:ext cx="662624" cy="365763"/>
          </a:xfrm>
          <a:prstGeom prst="rect">
            <a:avLst/>
          </a:prstGeom>
        </p:spPr>
        <p:txBody>
          <a:bodyPr rtlCol="0"/>
          <a:lstStyle/>
          <a:p>
            <a:pPr rtl="0"/>
            <a:fld id="{AEAA3239-9EA4-4A65-A281-97F994456D9F}" type="slidenum">
              <a:rPr lang="en-US" smtClean="0"/>
              <a:t>‹N°›</a:t>
            </a:fld>
            <a:endParaRPr lang="en-US" dirty="0"/>
          </a:p>
        </p:txBody>
      </p:sp>
      <p:sp>
        <p:nvSpPr>
          <p:cNvPr id="35" name="Rectangle 34">
            <a:extLst>
              <a:ext uri="{FF2B5EF4-FFF2-40B4-BE49-F238E27FC236}">
                <a16:creationId xmlns:a16="http://schemas.microsoft.com/office/drawing/2014/main" id="{103DE75D-DDAE-AF30-6FFC-D490DF411F57}"/>
              </a:ext>
            </a:extLst>
          </p:cNvPr>
          <p:cNvSpPr/>
          <p:nvPr/>
        </p:nvSpPr>
        <p:spPr>
          <a:xfrm>
            <a:off x="634029" y="570037"/>
            <a:ext cx="4323111" cy="7481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6" name="Rectangle 35">
            <a:extLst>
              <a:ext uri="{FF2B5EF4-FFF2-40B4-BE49-F238E27FC236}">
                <a16:creationId xmlns:a16="http://schemas.microsoft.com/office/drawing/2014/main" id="{37FF2131-F761-6A93-E155-1DE63565D2B6}"/>
              </a:ext>
            </a:extLst>
          </p:cNvPr>
          <p:cNvSpPr/>
          <p:nvPr/>
        </p:nvSpPr>
        <p:spPr>
          <a:xfrm>
            <a:off x="4962522" y="570037"/>
            <a:ext cx="7229478" cy="7481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29535770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533398" y="1016955"/>
            <a:ext cx="11125201" cy="1860235"/>
          </a:xfrm>
          <a:prstGeom prst="rect">
            <a:avLst/>
          </a:prstGeom>
        </p:spPr>
        <p:txBody>
          <a:bodyPr rtlCol="0" anchor="t">
            <a:noAutofit/>
          </a:bodyPr>
          <a:lstStyle>
            <a:lvl1pPr>
              <a:defRPr sz="7200" cap="all" baseline="0">
                <a:solidFill>
                  <a:schemeClr val="tx2"/>
                </a:solidFill>
              </a:defRPr>
            </a:lvl1pPr>
          </a:lstStyle>
          <a:p>
            <a:pPr rtl="0"/>
            <a:r>
              <a:rPr lang="fr"/>
              <a:t>Modifiez le style du titre</a:t>
            </a:r>
          </a:p>
        </p:txBody>
      </p:sp>
      <p:sp>
        <p:nvSpPr>
          <p:cNvPr id="8" name="Espace réservé du contenu 7">
            <a:extLst>
              <a:ext uri="{FF2B5EF4-FFF2-40B4-BE49-F238E27FC236}">
                <a16:creationId xmlns:a16="http://schemas.microsoft.com/office/drawing/2014/main" id="{C7E1FCC9-2D1D-9C6B-8C9A-E3D0A77DBEF0}"/>
              </a:ext>
            </a:extLst>
          </p:cNvPr>
          <p:cNvSpPr>
            <a:spLocks noGrp="1"/>
          </p:cNvSpPr>
          <p:nvPr>
            <p:ph sz="quarter" idx="13"/>
          </p:nvPr>
        </p:nvSpPr>
        <p:spPr>
          <a:xfrm>
            <a:off x="533398" y="3258190"/>
            <a:ext cx="11125201" cy="2964810"/>
          </a:xfrm>
          <a:prstGeom prst="rect">
            <a:avLst/>
          </a:prstGeom>
        </p:spPr>
        <p:txBody>
          <a:bodyPr rtlCol="0"/>
          <a:lstStyle>
            <a:lvl1pPr marL="0" indent="0">
              <a:buNone/>
              <a:defRPr>
                <a:solidFill>
                  <a:schemeClr val="tx2"/>
                </a:solidFill>
              </a:defRPr>
            </a:lvl1pPr>
            <a:lvl2pPr marL="228600" indent="0">
              <a:buNone/>
              <a:defRPr>
                <a:solidFill>
                  <a:schemeClr val="tx2"/>
                </a:solidFill>
              </a:defRPr>
            </a:lvl2pPr>
            <a:lvl3pPr marL="457200" indent="0">
              <a:buNone/>
              <a:defRPr>
                <a:solidFill>
                  <a:schemeClr val="tx2"/>
                </a:solidFill>
              </a:defRPr>
            </a:lvl3pPr>
            <a:lvl4pPr marL="685800" indent="0">
              <a:buNone/>
              <a:defRPr>
                <a:solidFill>
                  <a:schemeClr val="tx2"/>
                </a:solidFill>
              </a:defRPr>
            </a:lvl4pPr>
            <a:lvl5pPr marL="914400" indent="0">
              <a:buNone/>
              <a:defRPr>
                <a:solidFill>
                  <a:schemeClr val="tx2"/>
                </a:solidFill>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a:xfrm>
            <a:off x="533399" y="6492241"/>
            <a:ext cx="8576637" cy="365760"/>
          </a:xfrm>
          <a:prstGeom prst="rect">
            <a:avLst/>
          </a:prstGeom>
        </p:spPr>
        <p:txBody>
          <a:bodyPr rtlCol="0"/>
          <a:lstStyle>
            <a:lvl1pPr>
              <a:defRPr>
                <a:solidFill>
                  <a:schemeClr val="tx2"/>
                </a:solidFill>
              </a:defRPr>
            </a:lvl1pPr>
          </a:lstStyle>
          <a:p>
            <a:pPr rtl="0"/>
            <a:r>
              <a:rPr lang="fr"/>
              <a:t>Titre de la présentation</a:t>
            </a:r>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a:xfrm>
            <a:off x="9110036" y="6492240"/>
            <a:ext cx="1504949" cy="365760"/>
          </a:xfrm>
          <a:prstGeom prst="rect">
            <a:avLst/>
          </a:prstGeom>
        </p:spPr>
        <p:txBody>
          <a:bodyPr rtlCol="0"/>
          <a:lstStyle>
            <a:lvl1pPr>
              <a:defRPr>
                <a:solidFill>
                  <a:schemeClr val="tx2"/>
                </a:solidFill>
              </a:defRPr>
            </a:lvl1pPr>
          </a:lstStyle>
          <a:p>
            <a:pPr rtl="0"/>
            <a:r>
              <a:rPr lang="en-US"/>
              <a:t>17/09/2025</a:t>
            </a:r>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a:xfrm>
            <a:off x="10614990" y="6492241"/>
            <a:ext cx="1043610" cy="36576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34" name="Rectangle 33">
            <a:extLst>
              <a:ext uri="{FF2B5EF4-FFF2-40B4-BE49-F238E27FC236}">
                <a16:creationId xmlns:a16="http://schemas.microsoft.com/office/drawing/2014/main" id="{C0612DD4-C154-5A34-CBE2-09022345DFF5}"/>
              </a:ext>
            </a:extLst>
          </p:cNvPr>
          <p:cNvSpPr/>
          <p:nvPr/>
        </p:nvSpPr>
        <p:spPr>
          <a:xfrm>
            <a:off x="634029" y="570037"/>
            <a:ext cx="8476007" cy="61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solidFill>
                <a:schemeClr val="tx2"/>
              </a:solidFill>
            </a:endParaRPr>
          </a:p>
        </p:txBody>
      </p:sp>
      <p:sp>
        <p:nvSpPr>
          <p:cNvPr id="35" name="Rectangle 34">
            <a:extLst>
              <a:ext uri="{FF2B5EF4-FFF2-40B4-BE49-F238E27FC236}">
                <a16:creationId xmlns:a16="http://schemas.microsoft.com/office/drawing/2014/main" id="{A245B82D-4F13-20D2-DD25-C26E60C48A92}"/>
              </a:ext>
            </a:extLst>
          </p:cNvPr>
          <p:cNvSpPr/>
          <p:nvPr/>
        </p:nvSpPr>
        <p:spPr>
          <a:xfrm>
            <a:off x="9110036" y="570037"/>
            <a:ext cx="3081964" cy="61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180040353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433D9-FD02-59E2-0F81-A0B7201D2DA0}"/>
              </a:ext>
            </a:extLst>
          </p:cNvPr>
          <p:cNvSpPr>
            <a:spLocks noGrp="1"/>
          </p:cNvSpPr>
          <p:nvPr>
            <p:ph type="title"/>
          </p:nvPr>
        </p:nvSpPr>
        <p:spPr>
          <a:xfrm>
            <a:off x="533400" y="1016955"/>
            <a:ext cx="8576636" cy="1842020"/>
          </a:xfrm>
          <a:prstGeom prst="rect">
            <a:avLst/>
          </a:prstGeom>
        </p:spPr>
        <p:txBody>
          <a:bodyPr rtlCol="0" anchor="t">
            <a:noAutofit/>
          </a:bodyPr>
          <a:lstStyle>
            <a:lvl1pPr>
              <a:defRPr sz="7200" cap="all" baseline="0">
                <a:solidFill>
                  <a:schemeClr val="tx2"/>
                </a:solidFill>
              </a:defRPr>
            </a:lvl1pPr>
          </a:lstStyle>
          <a:p>
            <a:pPr rtl="0"/>
            <a:r>
              <a:rPr lang="fr"/>
              <a:t>Modifiez le style du titre</a:t>
            </a:r>
          </a:p>
        </p:txBody>
      </p:sp>
      <p:sp>
        <p:nvSpPr>
          <p:cNvPr id="7" name="Espace réservé du contenu 6">
            <a:extLst>
              <a:ext uri="{FF2B5EF4-FFF2-40B4-BE49-F238E27FC236}">
                <a16:creationId xmlns:a16="http://schemas.microsoft.com/office/drawing/2014/main" id="{053FFEDA-E57B-DF13-2394-A1514E15F85A}"/>
              </a:ext>
            </a:extLst>
          </p:cNvPr>
          <p:cNvSpPr>
            <a:spLocks noGrp="1"/>
          </p:cNvSpPr>
          <p:nvPr>
            <p:ph sz="quarter" idx="14"/>
          </p:nvPr>
        </p:nvSpPr>
        <p:spPr>
          <a:xfrm>
            <a:off x="533400" y="4614992"/>
            <a:ext cx="8576506" cy="1608008"/>
          </a:xfrm>
          <a:prstGeom prst="rect">
            <a:avLst/>
          </a:prstGeom>
        </p:spPr>
        <p:txBody>
          <a:bodyPr rtlCol="0">
            <a:noAutofit/>
          </a:bodyPr>
          <a:lstStyle>
            <a:lvl1pPr marL="0" indent="0">
              <a:buNone/>
              <a:defRPr sz="2000" b="1" i="0">
                <a:solidFill>
                  <a:schemeClr val="tx2"/>
                </a:solidFill>
                <a:latin typeface="Arial" panose="020B0604020202020204" pitchFamily="34" charset="0"/>
                <a:cs typeface="Arial" panose="020B0604020202020204" pitchFamily="34" charset="0"/>
              </a:defRPr>
            </a:lvl1pPr>
            <a:lvl2pPr marL="228600" indent="0">
              <a:buNone/>
              <a:defRPr sz="2000" b="1" i="0">
                <a:solidFill>
                  <a:schemeClr val="tx2"/>
                </a:solidFill>
                <a:latin typeface="Arial" panose="020B0604020202020204" pitchFamily="34" charset="0"/>
                <a:cs typeface="Arial" panose="020B0604020202020204" pitchFamily="34" charset="0"/>
              </a:defRPr>
            </a:lvl2pPr>
            <a:lvl3pPr marL="457200" indent="0">
              <a:buNone/>
              <a:defRPr sz="2000" b="1" i="0">
                <a:solidFill>
                  <a:schemeClr val="tx2"/>
                </a:solidFill>
                <a:latin typeface="Arial" panose="020B0604020202020204" pitchFamily="34" charset="0"/>
                <a:cs typeface="Arial" panose="020B0604020202020204" pitchFamily="34" charset="0"/>
              </a:defRPr>
            </a:lvl3pPr>
            <a:lvl4pPr marL="685800" indent="0">
              <a:buNone/>
              <a:defRPr sz="2000" b="1" i="0">
                <a:solidFill>
                  <a:schemeClr val="tx2"/>
                </a:solidFill>
                <a:latin typeface="Arial" panose="020B0604020202020204" pitchFamily="34" charset="0"/>
                <a:cs typeface="Arial" panose="020B0604020202020204" pitchFamily="34" charset="0"/>
              </a:defRPr>
            </a:lvl4pPr>
            <a:lvl5pPr marL="914400" indent="0">
              <a:buNone/>
              <a:defRPr sz="2000" b="1" i="0">
                <a:solidFill>
                  <a:schemeClr val="tx2"/>
                </a:solidFill>
                <a:latin typeface="Arial" panose="020B0604020202020204" pitchFamily="34" charset="0"/>
                <a:cs typeface="Arial" panose="020B0604020202020204" pitchFamily="34" charset="0"/>
              </a:defRPr>
            </a:lvl5p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endParaRPr lang="en-US" dirty="0"/>
          </a:p>
        </p:txBody>
      </p:sp>
      <p:sp>
        <p:nvSpPr>
          <p:cNvPr id="5" name="Espace réservé du pied de page 4">
            <a:extLst>
              <a:ext uri="{FF2B5EF4-FFF2-40B4-BE49-F238E27FC236}">
                <a16:creationId xmlns:a16="http://schemas.microsoft.com/office/drawing/2014/main" id="{B17E6B5E-6174-FD5C-41E8-FFC44C650D7E}"/>
              </a:ext>
            </a:extLst>
          </p:cNvPr>
          <p:cNvSpPr>
            <a:spLocks noGrp="1"/>
          </p:cNvSpPr>
          <p:nvPr>
            <p:ph type="ftr" sz="quarter" idx="11"/>
          </p:nvPr>
        </p:nvSpPr>
        <p:spPr>
          <a:xfrm>
            <a:off x="533400" y="6492241"/>
            <a:ext cx="8576636" cy="365760"/>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0B9485D1-E172-8F0A-A425-3097B3ABCFB4}"/>
              </a:ext>
            </a:extLst>
          </p:cNvPr>
          <p:cNvSpPr>
            <a:spLocks noGrp="1"/>
          </p:cNvSpPr>
          <p:nvPr>
            <p:ph type="dt" sz="half" idx="10"/>
          </p:nvPr>
        </p:nvSpPr>
        <p:spPr>
          <a:xfrm>
            <a:off x="9110036" y="6492240"/>
            <a:ext cx="1891338" cy="365760"/>
          </a:xfrm>
          <a:prstGeom prst="rect">
            <a:avLst/>
          </a:prstGeom>
        </p:spPr>
        <p:txBody>
          <a:bodyPr rtlCol="0"/>
          <a:lstStyle>
            <a:lvl1pPr>
              <a:defRPr>
                <a:solidFill>
                  <a:schemeClr val="tx2"/>
                </a:solidFill>
              </a:defRPr>
            </a:lvl1pPr>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4BF72154-F85B-E301-DA57-E314D7315916}"/>
              </a:ext>
            </a:extLst>
          </p:cNvPr>
          <p:cNvSpPr>
            <a:spLocks noGrp="1"/>
          </p:cNvSpPr>
          <p:nvPr>
            <p:ph type="sldNum" sz="quarter" idx="12"/>
          </p:nvPr>
        </p:nvSpPr>
        <p:spPr>
          <a:xfrm>
            <a:off x="11001374" y="6492241"/>
            <a:ext cx="657226" cy="365760"/>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a:p>
        </p:txBody>
      </p:sp>
      <p:sp>
        <p:nvSpPr>
          <p:cNvPr id="58" name="Rectangle 57">
            <a:extLst>
              <a:ext uri="{FF2B5EF4-FFF2-40B4-BE49-F238E27FC236}">
                <a16:creationId xmlns:a16="http://schemas.microsoft.com/office/drawing/2014/main" id="{C0E45243-34A7-09D9-589C-A28D8FB592BD}"/>
              </a:ext>
            </a:extLst>
          </p:cNvPr>
          <p:cNvSpPr/>
          <p:nvPr/>
        </p:nvSpPr>
        <p:spPr>
          <a:xfrm>
            <a:off x="634029" y="570037"/>
            <a:ext cx="8476007" cy="6154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9" name="Rectangle 58">
            <a:extLst>
              <a:ext uri="{FF2B5EF4-FFF2-40B4-BE49-F238E27FC236}">
                <a16:creationId xmlns:a16="http://schemas.microsoft.com/office/drawing/2014/main" id="{377B2CF5-DB49-E6FB-F72A-24AA38988AEC}"/>
              </a:ext>
            </a:extLst>
          </p:cNvPr>
          <p:cNvSpPr/>
          <p:nvPr/>
        </p:nvSpPr>
        <p:spPr>
          <a:xfrm>
            <a:off x="9110036" y="570037"/>
            <a:ext cx="3081964" cy="61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56294529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re avec image 2">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9C059A73-AC6C-7029-5CFB-0E0B30AD317B}"/>
              </a:ext>
            </a:extLst>
          </p:cNvPr>
          <p:cNvSpPr/>
          <p:nvPr/>
        </p:nvSpPr>
        <p:spPr>
          <a:xfrm>
            <a:off x="6843095" y="0"/>
            <a:ext cx="5348905"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7224093" y="1016955"/>
            <a:ext cx="4434507" cy="3726810"/>
          </a:xfrm>
          <a:prstGeom prst="rect">
            <a:avLst/>
          </a:prstGeom>
        </p:spPr>
        <p:txBody>
          <a:bodyPr vert="horz" lIns="91440" tIns="45720" rIns="91440" bIns="45720" rtlCol="0" anchor="b">
            <a:normAutofit/>
          </a:bodyPr>
          <a:lstStyle>
            <a:lvl1pPr>
              <a:defRPr lang="en-US" sz="5000" cap="all" baseline="0" dirty="0">
                <a:solidFill>
                  <a:schemeClr val="bg1"/>
                </a:solidFill>
              </a:defRPr>
            </a:lvl1pPr>
          </a:lstStyle>
          <a:p>
            <a:pPr lvl="0"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7231247" y="5157623"/>
            <a:ext cx="4434506" cy="1090777"/>
          </a:xfrm>
          <a:prstGeom prst="rect">
            <a:avLst/>
          </a:prstGeom>
        </p:spPr>
        <p:txBody>
          <a:bodyPr vert="horz" lIns="91440" tIns="45720" rIns="91440" bIns="45720" rtlCol="0" anchor="b">
            <a:normAutofit/>
          </a:bodyPr>
          <a:lstStyle>
            <a:lvl1pPr marL="0" indent="0">
              <a:buNone/>
              <a:defRPr lang="en-US" sz="2000" b="1" i="0" dirty="0">
                <a:solidFill>
                  <a:schemeClr val="bg1"/>
                </a:solidFill>
                <a:latin typeface="Arial" panose="020B0604020202020204" pitchFamily="34" charset="0"/>
                <a:cs typeface="Arial" panose="020B0604020202020204" pitchFamily="34" charset="0"/>
              </a:defRPr>
            </a:lvl1pPr>
          </a:lstStyle>
          <a:p>
            <a:pPr lvl="0" rtl="0"/>
            <a:r>
              <a:rPr lang="fr"/>
              <a:t>Modifiez le style des sous-titres du masque</a:t>
            </a:r>
            <a:endParaRPr lang="en-US" dirty="0"/>
          </a:p>
        </p:txBody>
      </p:sp>
      <p:sp>
        <p:nvSpPr>
          <p:cNvPr id="8" name="Espace réservé d’image 7">
            <a:extLst>
              <a:ext uri="{FF2B5EF4-FFF2-40B4-BE49-F238E27FC236}">
                <a16:creationId xmlns:a16="http://schemas.microsoft.com/office/drawing/2014/main" id="{46973B1C-74EE-7F51-CF89-E132D793F5B5}"/>
              </a:ext>
            </a:extLst>
          </p:cNvPr>
          <p:cNvSpPr>
            <a:spLocks noGrp="1"/>
          </p:cNvSpPr>
          <p:nvPr>
            <p:ph type="pic" sz="quarter" idx="14" hasCustomPrompt="1"/>
          </p:nvPr>
        </p:nvSpPr>
        <p:spPr>
          <a:xfrm>
            <a:off x="0" y="0"/>
            <a:ext cx="6843095" cy="6858000"/>
          </a:xfrm>
          <a:custGeom>
            <a:avLst/>
            <a:gdLst>
              <a:gd name="connsiteX0" fmla="*/ 0 w 6843095"/>
              <a:gd name="connsiteY0" fmla="*/ 629614 h 6858000"/>
              <a:gd name="connsiteX1" fmla="*/ 6843095 w 6843095"/>
              <a:gd name="connsiteY1" fmla="*/ 629614 h 6858000"/>
              <a:gd name="connsiteX2" fmla="*/ 6843095 w 6843095"/>
              <a:gd name="connsiteY2" fmla="*/ 6858000 h 6858000"/>
              <a:gd name="connsiteX3" fmla="*/ 0 w 6843095"/>
              <a:gd name="connsiteY3" fmla="*/ 6858000 h 6858000"/>
              <a:gd name="connsiteX4" fmla="*/ 0 w 6843095"/>
              <a:gd name="connsiteY4" fmla="*/ 0 h 6858000"/>
              <a:gd name="connsiteX5" fmla="*/ 6843095 w 6843095"/>
              <a:gd name="connsiteY5" fmla="*/ 0 h 6858000"/>
              <a:gd name="connsiteX6" fmla="*/ 6843095 w 6843095"/>
              <a:gd name="connsiteY6" fmla="*/ 565606 h 6858000"/>
              <a:gd name="connsiteX7" fmla="*/ 0 w 6843095"/>
              <a:gd name="connsiteY7" fmla="*/ 5656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95" h="6858000">
                <a:moveTo>
                  <a:pt x="0" y="629614"/>
                </a:moveTo>
                <a:lnTo>
                  <a:pt x="6843095" y="629614"/>
                </a:lnTo>
                <a:lnTo>
                  <a:pt x="6843095" y="6858000"/>
                </a:lnTo>
                <a:lnTo>
                  <a:pt x="0" y="6858000"/>
                </a:lnTo>
                <a:close/>
                <a:moveTo>
                  <a:pt x="0" y="0"/>
                </a:moveTo>
                <a:lnTo>
                  <a:pt x="6843095" y="0"/>
                </a:lnTo>
                <a:lnTo>
                  <a:pt x="6843095" y="565606"/>
                </a:lnTo>
                <a:lnTo>
                  <a:pt x="0" y="565606"/>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7224093" y="6477000"/>
            <a:ext cx="2828917" cy="381000"/>
          </a:xfrm>
          <a:prstGeom prst="rect">
            <a:avLst/>
          </a:prstGeom>
        </p:spPr>
        <p:txBody>
          <a:bodyPr rtlCol="0"/>
          <a:lstStyle>
            <a:lvl1pPr>
              <a:defRPr>
                <a:solidFill>
                  <a:schemeClr val="bg1"/>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10058398" y="6477000"/>
            <a:ext cx="937594" cy="381000"/>
          </a:xfrm>
          <a:prstGeom prst="rect">
            <a:avLst/>
          </a:prstGeom>
        </p:spPr>
        <p:txBody>
          <a:bodyPr rtlCol="0"/>
          <a:lstStyle>
            <a:lvl1pPr>
              <a:defRPr>
                <a:solidFill>
                  <a:schemeClr val="bg1"/>
                </a:solidFill>
                <a:effectLst/>
              </a:defRPr>
            </a:lvl1pPr>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01374" y="6492876"/>
            <a:ext cx="657226" cy="365125"/>
          </a:xfrm>
          <a:prstGeom prst="rect">
            <a:avLst/>
          </a:prstGeom>
        </p:spPr>
        <p:txBody>
          <a:bodyPr rtlCol="0"/>
          <a:lstStyle>
            <a:lvl1pPr>
              <a:defRPr>
                <a:solidFill>
                  <a:schemeClr val="bg1"/>
                </a:solidFill>
              </a:defRPr>
            </a:lvl1pPr>
          </a:lstStyle>
          <a:p>
            <a:pPr rtl="0"/>
            <a:fld id="{AEAA3239-9EA4-4A65-A281-97F994456D9F}" type="slidenum">
              <a:rPr lang="en-US" smtClean="0"/>
              <a:pPr rtl="0"/>
              <a:t>‹N°›</a:t>
            </a:fld>
            <a:endParaRPr lang="en-US" dirty="0"/>
          </a:p>
        </p:txBody>
      </p:sp>
      <p:sp>
        <p:nvSpPr>
          <p:cNvPr id="38" name="Rectangle 37">
            <a:extLst>
              <a:ext uri="{FF2B5EF4-FFF2-40B4-BE49-F238E27FC236}">
                <a16:creationId xmlns:a16="http://schemas.microsoft.com/office/drawing/2014/main" id="{632554D8-9DAA-D834-ABC8-240BBF9CA28F}"/>
              </a:ext>
            </a:extLst>
          </p:cNvPr>
          <p:cNvSpPr/>
          <p:nvPr/>
        </p:nvSpPr>
        <p:spPr>
          <a:xfrm>
            <a:off x="6843096" y="565606"/>
            <a:ext cx="4811394" cy="6400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5093006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avec imag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7786071" y="1016955"/>
            <a:ext cx="3872530" cy="3726811"/>
          </a:xfrm>
          <a:prstGeom prst="rect">
            <a:avLst/>
          </a:prstGeom>
        </p:spPr>
        <p:txBody>
          <a:bodyPr vert="horz" lIns="91440" tIns="45720" rIns="91440" bIns="45720" rtlCol="0" anchor="t">
            <a:normAutofit/>
          </a:bodyPr>
          <a:lstStyle>
            <a:lvl1pPr>
              <a:defRPr lang="en-US" sz="5000" cap="all" baseline="0" dirty="0">
                <a:solidFill>
                  <a:schemeClr val="tx2"/>
                </a:solidFill>
              </a:defRPr>
            </a:lvl1pPr>
          </a:lstStyle>
          <a:p>
            <a:pPr lvl="0"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7786071" y="5134926"/>
            <a:ext cx="3868420" cy="1113474"/>
          </a:xfrm>
          <a:prstGeom prst="rect">
            <a:avLst/>
          </a:prstGeom>
        </p:spPr>
        <p:txBody>
          <a:bodyPr vert="horz" lIns="91440" tIns="45720" rIns="91440" bIns="45720" rtlCol="0" anchor="b">
            <a:normAutofit/>
          </a:bodyPr>
          <a:lstStyle>
            <a:lvl1pPr marL="0" indent="0">
              <a:buNone/>
              <a:defRPr lang="en-US" sz="2000" b="1" i="0" dirty="0">
                <a:solidFill>
                  <a:schemeClr val="tx2"/>
                </a:solidFill>
                <a:latin typeface="Arial" panose="020B0604020202020204" pitchFamily="34" charset="0"/>
                <a:cs typeface="Arial" panose="020B0604020202020204" pitchFamily="34" charset="0"/>
              </a:defRPr>
            </a:lvl1pPr>
          </a:lstStyle>
          <a:p>
            <a:pPr lvl="0" rtl="0"/>
            <a:r>
              <a:rPr lang="fr"/>
              <a:t>Modifiez le style des sous-titres du masque</a:t>
            </a:r>
            <a:endParaRPr lang="en-US" dirty="0"/>
          </a:p>
        </p:txBody>
      </p:sp>
      <p:sp>
        <p:nvSpPr>
          <p:cNvPr id="10" name="Espace réservé d’image 9">
            <a:extLst>
              <a:ext uri="{FF2B5EF4-FFF2-40B4-BE49-F238E27FC236}">
                <a16:creationId xmlns:a16="http://schemas.microsoft.com/office/drawing/2014/main" id="{77BE7EAD-CCCA-EA7C-0263-265AA3E43C5E}"/>
              </a:ext>
            </a:extLst>
          </p:cNvPr>
          <p:cNvSpPr>
            <a:spLocks noGrp="1"/>
          </p:cNvSpPr>
          <p:nvPr>
            <p:ph type="pic" sz="quarter" idx="14" hasCustomPrompt="1"/>
          </p:nvPr>
        </p:nvSpPr>
        <p:spPr>
          <a:xfrm>
            <a:off x="0" y="0"/>
            <a:ext cx="7224095" cy="6858000"/>
          </a:xfrm>
          <a:custGeom>
            <a:avLst/>
            <a:gdLst>
              <a:gd name="connsiteX0" fmla="*/ 0 w 7224095"/>
              <a:gd name="connsiteY0" fmla="*/ 629614 h 6858000"/>
              <a:gd name="connsiteX1" fmla="*/ 7224095 w 7224095"/>
              <a:gd name="connsiteY1" fmla="*/ 629614 h 6858000"/>
              <a:gd name="connsiteX2" fmla="*/ 7224095 w 7224095"/>
              <a:gd name="connsiteY2" fmla="*/ 6858000 h 6858000"/>
              <a:gd name="connsiteX3" fmla="*/ 0 w 7224095"/>
              <a:gd name="connsiteY3" fmla="*/ 6858000 h 6858000"/>
              <a:gd name="connsiteX4" fmla="*/ 0 w 7224095"/>
              <a:gd name="connsiteY4" fmla="*/ 0 h 6858000"/>
              <a:gd name="connsiteX5" fmla="*/ 7224095 w 7224095"/>
              <a:gd name="connsiteY5" fmla="*/ 0 h 6858000"/>
              <a:gd name="connsiteX6" fmla="*/ 7224095 w 7224095"/>
              <a:gd name="connsiteY6" fmla="*/ 565606 h 6858000"/>
              <a:gd name="connsiteX7" fmla="*/ 0 w 7224095"/>
              <a:gd name="connsiteY7" fmla="*/ 5656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4095" h="6858000">
                <a:moveTo>
                  <a:pt x="0" y="629614"/>
                </a:moveTo>
                <a:lnTo>
                  <a:pt x="7224095" y="629614"/>
                </a:lnTo>
                <a:lnTo>
                  <a:pt x="7224095" y="6858000"/>
                </a:lnTo>
                <a:lnTo>
                  <a:pt x="0" y="6858000"/>
                </a:lnTo>
                <a:close/>
                <a:moveTo>
                  <a:pt x="0" y="0"/>
                </a:moveTo>
                <a:lnTo>
                  <a:pt x="7224095" y="0"/>
                </a:lnTo>
                <a:lnTo>
                  <a:pt x="7224095" y="565606"/>
                </a:lnTo>
                <a:lnTo>
                  <a:pt x="0" y="565606"/>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8167937" y="6476999"/>
            <a:ext cx="1895847" cy="381001"/>
          </a:xfrm>
          <a:prstGeom prst="rect">
            <a:avLst/>
          </a:prstGeom>
        </p:spPr>
        <p:txBody>
          <a:bodyPr rtlCol="0"/>
          <a:lstStyle>
            <a:lvl1pPr>
              <a:defRPr>
                <a:solidFill>
                  <a:schemeClr val="tx2"/>
                </a:solidFill>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10058402" y="6476999"/>
            <a:ext cx="937594" cy="381001"/>
          </a:xfrm>
          <a:prstGeom prst="rect">
            <a:avLst/>
          </a:prstGeom>
        </p:spPr>
        <p:txBody>
          <a:bodyPr rtlCol="0"/>
          <a:lstStyle>
            <a:lvl1pPr>
              <a:defRPr>
                <a:solidFill>
                  <a:schemeClr val="tx2"/>
                </a:solidFill>
                <a:effectLst/>
              </a:defRPr>
            </a:lvl1pPr>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11001378" y="6477000"/>
            <a:ext cx="657221" cy="381001"/>
          </a:xfrm>
          <a:prstGeom prst="rect">
            <a:avLst/>
          </a:prstGeom>
        </p:spPr>
        <p:txBody>
          <a:bodyPr rtlCol="0"/>
          <a:lstStyle>
            <a:lvl1pPr>
              <a:defRPr>
                <a:solidFill>
                  <a:schemeClr val="tx2"/>
                </a:solidFill>
              </a:defRPr>
            </a:lvl1pPr>
          </a:lstStyle>
          <a:p>
            <a:pPr rtl="0"/>
            <a:fld id="{AEAA3239-9EA4-4A65-A281-97F994456D9F}" type="slidenum">
              <a:rPr lang="en-US" smtClean="0"/>
              <a:pPr rtl="0"/>
              <a:t>‹N°›</a:t>
            </a:fld>
            <a:endParaRPr lang="en-US" dirty="0"/>
          </a:p>
        </p:txBody>
      </p:sp>
      <p:sp>
        <p:nvSpPr>
          <p:cNvPr id="9" name="Rectangle 8">
            <a:extLst>
              <a:ext uri="{FF2B5EF4-FFF2-40B4-BE49-F238E27FC236}">
                <a16:creationId xmlns:a16="http://schemas.microsoft.com/office/drawing/2014/main" id="{F879DE85-4541-95AA-B871-7CBAD2BA1550}"/>
              </a:ext>
            </a:extLst>
          </p:cNvPr>
          <p:cNvSpPr/>
          <p:nvPr userDrawn="1"/>
        </p:nvSpPr>
        <p:spPr>
          <a:xfrm>
            <a:off x="0" y="565606"/>
            <a:ext cx="11557970" cy="640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35676912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avec image 4">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36E9A-8E96-CD8C-7598-F87632CD81CF}"/>
              </a:ext>
            </a:extLst>
          </p:cNvPr>
          <p:cNvSpPr>
            <a:spLocks noGrp="1"/>
          </p:cNvSpPr>
          <p:nvPr>
            <p:ph type="ctrTitle"/>
          </p:nvPr>
        </p:nvSpPr>
        <p:spPr>
          <a:xfrm>
            <a:off x="533400" y="1016955"/>
            <a:ext cx="4429126" cy="3331896"/>
          </a:xfrm>
          <a:prstGeom prst="rect">
            <a:avLst/>
          </a:prstGeom>
        </p:spPr>
        <p:txBody>
          <a:bodyPr vert="horz" lIns="91440" tIns="45720" rIns="91440" bIns="45720" rtlCol="0" anchor="t">
            <a:normAutofit/>
          </a:bodyPr>
          <a:lstStyle>
            <a:lvl1pPr>
              <a:defRPr lang="en-US" sz="5000" cap="all" baseline="0" dirty="0"/>
            </a:lvl1pPr>
          </a:lstStyle>
          <a:p>
            <a:pPr lvl="0" rtl="0"/>
            <a:r>
              <a:rPr lang="fr"/>
              <a:t>Modifiez le style du titre</a:t>
            </a:r>
          </a:p>
        </p:txBody>
      </p:sp>
      <p:sp>
        <p:nvSpPr>
          <p:cNvPr id="3" name="Sous-titre 2">
            <a:extLst>
              <a:ext uri="{FF2B5EF4-FFF2-40B4-BE49-F238E27FC236}">
                <a16:creationId xmlns:a16="http://schemas.microsoft.com/office/drawing/2014/main" id="{2BDC76B8-60F6-62D3-9F73-E81662203017}"/>
              </a:ext>
            </a:extLst>
          </p:cNvPr>
          <p:cNvSpPr>
            <a:spLocks noGrp="1"/>
          </p:cNvSpPr>
          <p:nvPr>
            <p:ph type="subTitle" idx="1"/>
          </p:nvPr>
        </p:nvSpPr>
        <p:spPr>
          <a:xfrm>
            <a:off x="533400" y="4846320"/>
            <a:ext cx="3174160" cy="1465319"/>
          </a:xfrm>
          <a:prstGeom prst="rect">
            <a:avLst/>
          </a:prstGeom>
        </p:spPr>
        <p:txBody>
          <a:bodyPr vert="horz" lIns="91440" tIns="45720" rIns="91440" bIns="45720" rtlCol="0" anchor="b">
            <a:normAutofit/>
          </a:bodyPr>
          <a:lstStyle>
            <a:lvl1pPr marL="0" indent="0">
              <a:buNone/>
              <a:defRPr lang="en-US" sz="2000" b="1" i="0" dirty="0">
                <a:latin typeface="Arial" panose="020B0604020202020204" pitchFamily="34" charset="0"/>
                <a:cs typeface="Arial" panose="020B0604020202020204" pitchFamily="34" charset="0"/>
              </a:defRPr>
            </a:lvl1pPr>
          </a:lstStyle>
          <a:p>
            <a:pPr lvl="0" rtl="0"/>
            <a:r>
              <a:rPr lang="fr"/>
              <a:t>Modifiez le style des sous-titres du masque</a:t>
            </a:r>
            <a:endParaRPr lang="en-US" dirty="0"/>
          </a:p>
        </p:txBody>
      </p:sp>
      <p:sp>
        <p:nvSpPr>
          <p:cNvPr id="8" name="Espace réservé du pied de page 7">
            <a:extLst>
              <a:ext uri="{FF2B5EF4-FFF2-40B4-BE49-F238E27FC236}">
                <a16:creationId xmlns:a16="http://schemas.microsoft.com/office/drawing/2014/main" id="{9A6E6A4C-6C55-068A-43AA-78DB4D1D643B}"/>
              </a:ext>
            </a:extLst>
          </p:cNvPr>
          <p:cNvSpPr>
            <a:spLocks noGrp="1"/>
          </p:cNvSpPr>
          <p:nvPr>
            <p:ph type="ftr" sz="quarter" idx="15"/>
          </p:nvPr>
        </p:nvSpPr>
        <p:spPr>
          <a:xfrm>
            <a:off x="533400" y="6492240"/>
            <a:ext cx="2548562" cy="365760"/>
          </a:xfrm>
          <a:prstGeom prst="rect">
            <a:avLst/>
          </a:prstGeom>
        </p:spPr>
        <p:txBody>
          <a:bodyPr rtlCol="0"/>
          <a:lstStyle/>
          <a:p>
            <a:pPr rtl="0"/>
            <a:r>
              <a:rPr lang="fr"/>
              <a:t>Titre de la présentation</a:t>
            </a:r>
            <a:endParaRPr lang="en-US" dirty="0"/>
          </a:p>
        </p:txBody>
      </p:sp>
      <p:sp>
        <p:nvSpPr>
          <p:cNvPr id="7" name="Espace réservé de la date 6">
            <a:extLst>
              <a:ext uri="{FF2B5EF4-FFF2-40B4-BE49-F238E27FC236}">
                <a16:creationId xmlns:a16="http://schemas.microsoft.com/office/drawing/2014/main" id="{F991F941-2D53-CC10-7947-62237A245FE0}"/>
              </a:ext>
            </a:extLst>
          </p:cNvPr>
          <p:cNvSpPr>
            <a:spLocks noGrp="1"/>
          </p:cNvSpPr>
          <p:nvPr>
            <p:ph type="dt" sz="half" idx="14"/>
          </p:nvPr>
        </p:nvSpPr>
        <p:spPr>
          <a:xfrm>
            <a:off x="3076577" y="6492240"/>
            <a:ext cx="689944" cy="365760"/>
          </a:xfrm>
          <a:prstGeom prst="rect">
            <a:avLst/>
          </a:prstGeom>
        </p:spPr>
        <p:txBody>
          <a:bodyPr rtlCol="0"/>
          <a:lstStyle/>
          <a:p>
            <a:pPr rtl="0"/>
            <a:r>
              <a:rPr lang="en-US"/>
              <a:t>17/09/2025</a:t>
            </a:r>
            <a:endParaRPr lang="en-US" dirty="0"/>
          </a:p>
        </p:txBody>
      </p:sp>
      <p:sp>
        <p:nvSpPr>
          <p:cNvPr id="9" name="Espace réservé du numéro de diapositive 8">
            <a:extLst>
              <a:ext uri="{FF2B5EF4-FFF2-40B4-BE49-F238E27FC236}">
                <a16:creationId xmlns:a16="http://schemas.microsoft.com/office/drawing/2014/main" id="{C1A2CCFF-14A7-08A8-4465-732CD8928728}"/>
              </a:ext>
            </a:extLst>
          </p:cNvPr>
          <p:cNvSpPr>
            <a:spLocks noGrp="1"/>
          </p:cNvSpPr>
          <p:nvPr>
            <p:ph type="sldNum" sz="quarter" idx="16"/>
          </p:nvPr>
        </p:nvSpPr>
        <p:spPr>
          <a:xfrm>
            <a:off x="3771906" y="6492240"/>
            <a:ext cx="628645" cy="365760"/>
          </a:xfrm>
          <a:prstGeom prst="rect">
            <a:avLst/>
          </a:prstGeom>
        </p:spPr>
        <p:txBody>
          <a:bodyPr rtlCol="0"/>
          <a:lstStyle/>
          <a:p>
            <a:pPr rtl="0"/>
            <a:fld id="{AEAA3239-9EA4-4A65-A281-97F994456D9F}" type="slidenum">
              <a:rPr lang="en-US" smtClean="0"/>
              <a:t>‹N°›</a:t>
            </a:fld>
            <a:endParaRPr lang="en-US" dirty="0"/>
          </a:p>
        </p:txBody>
      </p:sp>
      <p:sp>
        <p:nvSpPr>
          <p:cNvPr id="35" name="Espace réservé d’image 34">
            <a:extLst>
              <a:ext uri="{FF2B5EF4-FFF2-40B4-BE49-F238E27FC236}">
                <a16:creationId xmlns:a16="http://schemas.microsoft.com/office/drawing/2014/main" id="{A08E6492-6236-5992-A07D-5116336E8427}"/>
              </a:ext>
            </a:extLst>
          </p:cNvPr>
          <p:cNvSpPr>
            <a:spLocks noGrp="1"/>
          </p:cNvSpPr>
          <p:nvPr>
            <p:ph type="pic" sz="quarter" idx="13" hasCustomPrompt="1"/>
          </p:nvPr>
        </p:nvSpPr>
        <p:spPr>
          <a:xfrm>
            <a:off x="5348910" y="0"/>
            <a:ext cx="6843089" cy="6858000"/>
          </a:xfrm>
          <a:custGeom>
            <a:avLst/>
            <a:gdLst>
              <a:gd name="connsiteX0" fmla="*/ 0 w 6843089"/>
              <a:gd name="connsiteY0" fmla="*/ 629614 h 6858000"/>
              <a:gd name="connsiteX1" fmla="*/ 6843089 w 6843089"/>
              <a:gd name="connsiteY1" fmla="*/ 629614 h 6858000"/>
              <a:gd name="connsiteX2" fmla="*/ 6843089 w 6843089"/>
              <a:gd name="connsiteY2" fmla="*/ 6858000 h 6858000"/>
              <a:gd name="connsiteX3" fmla="*/ 0 w 6843089"/>
              <a:gd name="connsiteY3" fmla="*/ 6858000 h 6858000"/>
              <a:gd name="connsiteX4" fmla="*/ 0 w 6843089"/>
              <a:gd name="connsiteY4" fmla="*/ 0 h 6858000"/>
              <a:gd name="connsiteX5" fmla="*/ 6843089 w 6843089"/>
              <a:gd name="connsiteY5" fmla="*/ 0 h 6858000"/>
              <a:gd name="connsiteX6" fmla="*/ 6843089 w 6843089"/>
              <a:gd name="connsiteY6" fmla="*/ 565606 h 6858000"/>
              <a:gd name="connsiteX7" fmla="*/ 0 w 6843089"/>
              <a:gd name="connsiteY7" fmla="*/ 5656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9" h="6858000">
                <a:moveTo>
                  <a:pt x="0" y="629614"/>
                </a:moveTo>
                <a:lnTo>
                  <a:pt x="6843089" y="629614"/>
                </a:lnTo>
                <a:lnTo>
                  <a:pt x="6843089" y="6858000"/>
                </a:lnTo>
                <a:lnTo>
                  <a:pt x="0" y="6858000"/>
                </a:lnTo>
                <a:close/>
                <a:moveTo>
                  <a:pt x="0" y="0"/>
                </a:moveTo>
                <a:lnTo>
                  <a:pt x="6843089" y="0"/>
                </a:lnTo>
                <a:lnTo>
                  <a:pt x="6843089" y="565606"/>
                </a:lnTo>
                <a:lnTo>
                  <a:pt x="0" y="565606"/>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36" name="Rectangle 35">
            <a:extLst>
              <a:ext uri="{FF2B5EF4-FFF2-40B4-BE49-F238E27FC236}">
                <a16:creationId xmlns:a16="http://schemas.microsoft.com/office/drawing/2014/main" id="{AB9E1B0C-9687-1C2C-7103-072A38CFE3B8}"/>
              </a:ext>
            </a:extLst>
          </p:cNvPr>
          <p:cNvSpPr/>
          <p:nvPr/>
        </p:nvSpPr>
        <p:spPr>
          <a:xfrm>
            <a:off x="634030" y="565606"/>
            <a:ext cx="11557970" cy="640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84066391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avec image 5">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C79AA538-6584-1335-947D-99C9A0CA5A3D}"/>
              </a:ext>
            </a:extLst>
          </p:cNvPr>
          <p:cNvSpPr>
            <a:spLocks noGrp="1"/>
          </p:cNvSpPr>
          <p:nvPr>
            <p:ph type="title"/>
          </p:nvPr>
        </p:nvSpPr>
        <p:spPr>
          <a:xfrm>
            <a:off x="2128220" y="2689229"/>
            <a:ext cx="5101253" cy="3711571"/>
          </a:xfrm>
        </p:spPr>
        <p:txBody>
          <a:bodyPr rtlCol="0" anchor="b">
            <a:noAutofit/>
          </a:bodyPr>
          <a:lstStyle>
            <a:lvl1pPr>
              <a:defRPr sz="7200" cap="all" baseline="0"/>
            </a:lvl1pPr>
          </a:lstStyle>
          <a:p>
            <a:pPr rtl="0"/>
            <a:r>
              <a:rPr lang="fr"/>
              <a:t>Modifiez le style du titre</a:t>
            </a:r>
          </a:p>
        </p:txBody>
      </p:sp>
      <p:sp>
        <p:nvSpPr>
          <p:cNvPr id="11" name="Sous-titre 2">
            <a:extLst>
              <a:ext uri="{FF2B5EF4-FFF2-40B4-BE49-F238E27FC236}">
                <a16:creationId xmlns:a16="http://schemas.microsoft.com/office/drawing/2014/main" id="{0136D812-C006-B109-4529-F43530D92A6E}"/>
              </a:ext>
            </a:extLst>
          </p:cNvPr>
          <p:cNvSpPr>
            <a:spLocks noGrp="1"/>
          </p:cNvSpPr>
          <p:nvPr>
            <p:ph type="subTitle" idx="1"/>
          </p:nvPr>
        </p:nvSpPr>
        <p:spPr>
          <a:xfrm>
            <a:off x="533400" y="1016957"/>
            <a:ext cx="6685515" cy="731520"/>
          </a:xfrm>
          <a:prstGeom prst="rect">
            <a:avLst/>
          </a:prstGeom>
        </p:spPr>
        <p:txBody>
          <a:bodyPr vert="horz" lIns="91440" tIns="45720" rIns="91440" bIns="45720" rtlCol="0" anchor="t">
            <a:normAutofit/>
          </a:bodyPr>
          <a:lstStyle>
            <a:lvl1pPr marL="0" indent="0">
              <a:buNone/>
              <a:defRPr lang="en-US" sz="2000" b="1" i="0" dirty="0">
                <a:latin typeface="Arial" panose="020B0604020202020204" pitchFamily="34" charset="0"/>
                <a:cs typeface="Arial" panose="020B0604020202020204" pitchFamily="34" charset="0"/>
              </a:defRPr>
            </a:lvl1pPr>
          </a:lstStyle>
          <a:p>
            <a:pPr lvl="0" rtl="0"/>
            <a:r>
              <a:rPr lang="fr"/>
              <a:t>Modifiez le style des sous-titres du masque</a:t>
            </a:r>
            <a:endParaRPr lang="en-US" dirty="0"/>
          </a:p>
        </p:txBody>
      </p:sp>
      <p:sp>
        <p:nvSpPr>
          <p:cNvPr id="5" name="Espace réservé du pied de page 4">
            <a:extLst>
              <a:ext uri="{FF2B5EF4-FFF2-40B4-BE49-F238E27FC236}">
                <a16:creationId xmlns:a16="http://schemas.microsoft.com/office/drawing/2014/main" id="{5B407A58-3351-E479-1A0C-2FF49FA42707}"/>
              </a:ext>
            </a:extLst>
          </p:cNvPr>
          <p:cNvSpPr>
            <a:spLocks noGrp="1"/>
          </p:cNvSpPr>
          <p:nvPr>
            <p:ph type="ftr" sz="quarter" idx="11"/>
          </p:nvPr>
        </p:nvSpPr>
        <p:spPr>
          <a:xfrm>
            <a:off x="533400" y="6477000"/>
            <a:ext cx="4815506" cy="381001"/>
          </a:xfrm>
          <a:prstGeom prst="rect">
            <a:avLst/>
          </a:prstGeom>
        </p:spPr>
        <p:txBody>
          <a:bodyPr rtlCol="0"/>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EAE2DAFA-435E-AAF9-8B67-495E5AFDCD91}"/>
              </a:ext>
            </a:extLst>
          </p:cNvPr>
          <p:cNvSpPr>
            <a:spLocks noGrp="1"/>
          </p:cNvSpPr>
          <p:nvPr>
            <p:ph type="dt" sz="half" idx="10"/>
          </p:nvPr>
        </p:nvSpPr>
        <p:spPr>
          <a:xfrm>
            <a:off x="5343525" y="6476999"/>
            <a:ext cx="1212771" cy="381001"/>
          </a:xfrm>
          <a:prstGeom prst="rect">
            <a:avLst/>
          </a:prstGeom>
        </p:spPr>
        <p:txBody>
          <a:bodyPr rtlCol="0"/>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81789E10-2433-2ECB-9C92-571B583A4CF1}"/>
              </a:ext>
            </a:extLst>
          </p:cNvPr>
          <p:cNvSpPr>
            <a:spLocks noGrp="1"/>
          </p:cNvSpPr>
          <p:nvPr>
            <p:ph type="sldNum" sz="quarter" idx="12"/>
          </p:nvPr>
        </p:nvSpPr>
        <p:spPr>
          <a:xfrm>
            <a:off x="6561689" y="6477000"/>
            <a:ext cx="657226" cy="381001"/>
          </a:xfrm>
          <a:prstGeom prst="rect">
            <a:avLst/>
          </a:prstGeom>
        </p:spPr>
        <p:txBody>
          <a:bodyPr rtlCol="0"/>
          <a:lstStyle/>
          <a:p>
            <a:pPr rtl="0"/>
            <a:fld id="{AEAA3239-9EA4-4A65-A281-97F994456D9F}" type="slidenum">
              <a:rPr lang="en-US" smtClean="0"/>
              <a:t>‹N°›</a:t>
            </a:fld>
            <a:endParaRPr lang="en-US" dirty="0"/>
          </a:p>
        </p:txBody>
      </p:sp>
      <p:sp>
        <p:nvSpPr>
          <p:cNvPr id="38" name="Espace réservé d’image 37">
            <a:extLst>
              <a:ext uri="{FF2B5EF4-FFF2-40B4-BE49-F238E27FC236}">
                <a16:creationId xmlns:a16="http://schemas.microsoft.com/office/drawing/2014/main" id="{64E68E40-D2D1-8DA8-1BBA-34E89F479DF7}"/>
              </a:ext>
            </a:extLst>
          </p:cNvPr>
          <p:cNvSpPr>
            <a:spLocks noGrp="1"/>
          </p:cNvSpPr>
          <p:nvPr>
            <p:ph type="pic" sz="quarter" idx="13" hasCustomPrompt="1"/>
          </p:nvPr>
        </p:nvSpPr>
        <p:spPr>
          <a:xfrm>
            <a:off x="7786070" y="-2"/>
            <a:ext cx="4405930" cy="6858001"/>
          </a:xfrm>
          <a:custGeom>
            <a:avLst/>
            <a:gdLst>
              <a:gd name="connsiteX0" fmla="*/ 0 w 4405930"/>
              <a:gd name="connsiteY0" fmla="*/ 0 h 6858001"/>
              <a:gd name="connsiteX1" fmla="*/ 4405930 w 4405930"/>
              <a:gd name="connsiteY1" fmla="*/ 0 h 6858001"/>
              <a:gd name="connsiteX2" fmla="*/ 4405930 w 4405930"/>
              <a:gd name="connsiteY2" fmla="*/ 6858001 h 6858001"/>
              <a:gd name="connsiteX3" fmla="*/ 0 w 4405930"/>
              <a:gd name="connsiteY3" fmla="*/ 6858001 h 6858001"/>
              <a:gd name="connsiteX4" fmla="*/ 0 w 4405930"/>
              <a:gd name="connsiteY4" fmla="*/ 632310 h 6858001"/>
              <a:gd name="connsiteX5" fmla="*/ 4405929 w 4405930"/>
              <a:gd name="connsiteY5" fmla="*/ 632310 h 6858001"/>
              <a:gd name="connsiteX6" fmla="*/ 4405929 w 4405930"/>
              <a:gd name="connsiteY6" fmla="*/ 568302 h 6858001"/>
              <a:gd name="connsiteX7" fmla="*/ 0 w 4405930"/>
              <a:gd name="connsiteY7" fmla="*/ 56830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5930" h="6858001">
                <a:moveTo>
                  <a:pt x="0" y="0"/>
                </a:moveTo>
                <a:lnTo>
                  <a:pt x="4405930" y="0"/>
                </a:lnTo>
                <a:lnTo>
                  <a:pt x="4405930" y="6858001"/>
                </a:lnTo>
                <a:lnTo>
                  <a:pt x="0" y="6858001"/>
                </a:lnTo>
                <a:lnTo>
                  <a:pt x="0" y="632310"/>
                </a:lnTo>
                <a:lnTo>
                  <a:pt x="4405929" y="632310"/>
                </a:lnTo>
                <a:lnTo>
                  <a:pt x="4405929" y="568302"/>
                </a:lnTo>
                <a:lnTo>
                  <a:pt x="0" y="568302"/>
                </a:lnTo>
                <a:close/>
              </a:path>
            </a:pathLst>
          </a:custGeom>
          <a:blipFill dpi="0" rotWithShape="1">
            <a:blip r:embed="rId2">
              <a:alphaModFix amt="60000"/>
            </a:blip>
            <a:srcRect/>
            <a:stretch>
              <a:fillRect/>
            </a:stretch>
          </a:blipFill>
        </p:spPr>
        <p:txBody>
          <a:bodyPr wrap="square" rtlCol="0">
            <a:noAutofit/>
          </a:bodyPr>
          <a:lstStyle>
            <a:lvl1pPr marL="0" indent="0">
              <a:buNone/>
              <a:defRPr/>
            </a:lvl1pPr>
          </a:lstStyle>
          <a:p>
            <a:pPr rtl="0"/>
            <a:r>
              <a:rPr lang="fr"/>
              <a:t> </a:t>
            </a:r>
          </a:p>
        </p:txBody>
      </p:sp>
      <p:sp>
        <p:nvSpPr>
          <p:cNvPr id="39" name="Rectangle 38">
            <a:extLst>
              <a:ext uri="{FF2B5EF4-FFF2-40B4-BE49-F238E27FC236}">
                <a16:creationId xmlns:a16="http://schemas.microsoft.com/office/drawing/2014/main" id="{031C6569-302F-A491-577D-85BBD3AFD160}"/>
              </a:ext>
            </a:extLst>
          </p:cNvPr>
          <p:cNvSpPr/>
          <p:nvPr/>
        </p:nvSpPr>
        <p:spPr>
          <a:xfrm>
            <a:off x="634034" y="568300"/>
            <a:ext cx="11557965" cy="6400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5929591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75BFB69-9245-EC58-F1DE-FEB625BD336A}"/>
              </a:ext>
            </a:extLst>
          </p:cNvPr>
          <p:cNvSpPr>
            <a:spLocks noGrp="1"/>
          </p:cNvSpPr>
          <p:nvPr>
            <p:ph type="title"/>
          </p:nvPr>
        </p:nvSpPr>
        <p:spPr>
          <a:xfrm>
            <a:off x="533398" y="1016955"/>
            <a:ext cx="11125201" cy="746759"/>
          </a:xfrm>
          <a:prstGeom prst="rect">
            <a:avLst/>
          </a:prstGeom>
        </p:spPr>
        <p:txBody>
          <a:bodyPr vert="horz" lIns="91440" tIns="45720" rIns="91440" bIns="45720" rtlCol="0" anchor="t">
            <a:normAutofit/>
          </a:bodyPr>
          <a:lstStyle/>
          <a:p>
            <a:pPr rtl="0"/>
            <a:r>
              <a:rPr lang="fr"/>
              <a:t>Modifiez le style du titre</a:t>
            </a:r>
          </a:p>
        </p:txBody>
      </p:sp>
      <p:sp>
        <p:nvSpPr>
          <p:cNvPr id="3" name="Espace réservé du texte 2">
            <a:extLst>
              <a:ext uri="{FF2B5EF4-FFF2-40B4-BE49-F238E27FC236}">
                <a16:creationId xmlns:a16="http://schemas.microsoft.com/office/drawing/2014/main" id="{5516AFD5-5144-C460-0CA4-644BC4A93C02}"/>
              </a:ext>
            </a:extLst>
          </p:cNvPr>
          <p:cNvSpPr>
            <a:spLocks noGrp="1"/>
          </p:cNvSpPr>
          <p:nvPr>
            <p:ph type="body" idx="1"/>
          </p:nvPr>
        </p:nvSpPr>
        <p:spPr>
          <a:xfrm>
            <a:off x="533398" y="1748474"/>
            <a:ext cx="11125202" cy="4728524"/>
          </a:xfrm>
          <a:prstGeom prst="rect">
            <a:avLst/>
          </a:prstGeom>
        </p:spPr>
        <p:txBody>
          <a:bodyPr vert="horz" lIns="91440" tIns="45720" rIns="91440" bIns="45720" rtlCol="0">
            <a:normAutofit/>
          </a:bodyPr>
          <a:lstStyle/>
          <a:p>
            <a:pPr lvl="0" rtl="0"/>
            <a:r>
              <a:rPr lang="fr"/>
              <a:t>Modifiez les styles du texte</a:t>
            </a:r>
          </a:p>
          <a:p>
            <a:pPr lvl="1" rtl="0"/>
            <a:r>
              <a:rPr lang="fr"/>
              <a:t>Deuxième niveau</a:t>
            </a:r>
          </a:p>
          <a:p>
            <a:pPr lvl="2" rtl="0"/>
            <a:r>
              <a:rPr lang="fr"/>
              <a:t>Troisième niveau</a:t>
            </a:r>
          </a:p>
          <a:p>
            <a:pPr lvl="3" rtl="0"/>
            <a:r>
              <a:rPr lang="fr"/>
              <a:t>Quatrième niveau</a:t>
            </a:r>
          </a:p>
          <a:p>
            <a:pPr lvl="4" rtl="0"/>
            <a:r>
              <a:rPr lang="fr"/>
              <a:t>Cinquième niveau</a:t>
            </a:r>
          </a:p>
        </p:txBody>
      </p:sp>
      <p:sp>
        <p:nvSpPr>
          <p:cNvPr id="5" name="Espace réservé du pied de page 4">
            <a:extLst>
              <a:ext uri="{FF2B5EF4-FFF2-40B4-BE49-F238E27FC236}">
                <a16:creationId xmlns:a16="http://schemas.microsoft.com/office/drawing/2014/main" id="{D4E1B7C8-DA74-800B-EE14-A39E9DB32DE4}"/>
              </a:ext>
            </a:extLst>
          </p:cNvPr>
          <p:cNvSpPr>
            <a:spLocks noGrp="1"/>
          </p:cNvSpPr>
          <p:nvPr>
            <p:ph type="ftr" sz="quarter" idx="3"/>
          </p:nvPr>
        </p:nvSpPr>
        <p:spPr>
          <a:xfrm>
            <a:off x="533399" y="6476998"/>
            <a:ext cx="8576637" cy="381003"/>
          </a:xfrm>
          <a:prstGeom prst="rect">
            <a:avLst/>
          </a:prstGeom>
        </p:spPr>
        <p:txBody>
          <a:bodyPr vert="horz" lIns="91440" tIns="45720" rIns="91440" bIns="45720" rtlCol="0" anchor="ctr"/>
          <a:lstStyle>
            <a:lvl1pPr algn="l" rtl="0">
              <a:defRPr sz="800">
                <a:solidFill>
                  <a:schemeClr val="tx2"/>
                </a:solidFill>
                <a:latin typeface="+mn-lt"/>
                <a:cs typeface="Arial" panose="020B0604020202020204" pitchFamily="34" charset="0"/>
              </a:defRPr>
            </a:lvl1pPr>
          </a:lstStyle>
          <a:p>
            <a:pPr rtl="0"/>
            <a:r>
              <a:rPr lang="fr"/>
              <a:t>Titre de la présentation</a:t>
            </a:r>
            <a:endParaRPr lang="en-US" dirty="0"/>
          </a:p>
        </p:txBody>
      </p:sp>
      <p:sp>
        <p:nvSpPr>
          <p:cNvPr id="4" name="Espace réservé de la date 3">
            <a:extLst>
              <a:ext uri="{FF2B5EF4-FFF2-40B4-BE49-F238E27FC236}">
                <a16:creationId xmlns:a16="http://schemas.microsoft.com/office/drawing/2014/main" id="{3995753E-AF8A-7E04-8A1A-205B755A0215}"/>
              </a:ext>
            </a:extLst>
          </p:cNvPr>
          <p:cNvSpPr>
            <a:spLocks noGrp="1"/>
          </p:cNvSpPr>
          <p:nvPr>
            <p:ph type="dt" sz="half" idx="2"/>
          </p:nvPr>
        </p:nvSpPr>
        <p:spPr>
          <a:xfrm>
            <a:off x="9110036" y="6476998"/>
            <a:ext cx="1885951" cy="381003"/>
          </a:xfrm>
          <a:prstGeom prst="rect">
            <a:avLst/>
          </a:prstGeom>
        </p:spPr>
        <p:txBody>
          <a:bodyPr vert="horz" lIns="91440" tIns="45720" rIns="91440" bIns="45720" rtlCol="0" anchor="ctr"/>
          <a:lstStyle>
            <a:lvl1pPr algn="r" rtl="0">
              <a:defRPr sz="800">
                <a:solidFill>
                  <a:schemeClr val="tx2"/>
                </a:solidFill>
                <a:latin typeface="+mn-lt"/>
                <a:cs typeface="Arial" panose="020B0604020202020204" pitchFamily="34" charset="0"/>
              </a:defRPr>
            </a:lvl1pPr>
          </a:lstStyle>
          <a:p>
            <a:pPr rtl="0"/>
            <a:r>
              <a:rPr lang="en-US"/>
              <a:t>17/09/2025</a:t>
            </a:r>
            <a:endParaRPr lang="en-US" dirty="0"/>
          </a:p>
        </p:txBody>
      </p:sp>
      <p:sp>
        <p:nvSpPr>
          <p:cNvPr id="6" name="Espace réservé du numéro de diapositive 5">
            <a:extLst>
              <a:ext uri="{FF2B5EF4-FFF2-40B4-BE49-F238E27FC236}">
                <a16:creationId xmlns:a16="http://schemas.microsoft.com/office/drawing/2014/main" id="{7AC1647D-0DF0-CA1B-F723-EF7B8F508DB7}"/>
              </a:ext>
            </a:extLst>
          </p:cNvPr>
          <p:cNvSpPr>
            <a:spLocks noGrp="1"/>
          </p:cNvSpPr>
          <p:nvPr>
            <p:ph type="sldNum" sz="quarter" idx="4"/>
          </p:nvPr>
        </p:nvSpPr>
        <p:spPr>
          <a:xfrm>
            <a:off x="11001379" y="6476998"/>
            <a:ext cx="657221" cy="381003"/>
          </a:xfrm>
          <a:prstGeom prst="rect">
            <a:avLst/>
          </a:prstGeom>
        </p:spPr>
        <p:txBody>
          <a:bodyPr vert="horz" lIns="91440" tIns="45720" rIns="91440" bIns="45720" rtlCol="0" anchor="ctr"/>
          <a:lstStyle>
            <a:lvl1pPr algn="r" rtl="0">
              <a:defRPr sz="800">
                <a:solidFill>
                  <a:schemeClr val="tx2"/>
                </a:solidFill>
                <a:latin typeface="+mn-lt"/>
                <a:cs typeface="Arial" panose="020B0604020202020204" pitchFamily="34" charset="0"/>
              </a:defRPr>
            </a:lvl1pPr>
          </a:lstStyle>
          <a:p>
            <a:pPr rtl="0"/>
            <a:fld id="{AEAA3239-9EA4-4A65-A281-97F994456D9F}" type="slidenum">
              <a:rPr lang="en-US" smtClean="0"/>
              <a:pPr rtl="0"/>
              <a:t>‹N°›</a:t>
            </a:fld>
            <a:endParaRPr lang="en-US" dirty="0"/>
          </a:p>
        </p:txBody>
      </p:sp>
    </p:spTree>
    <p:extLst>
      <p:ext uri="{BB962C8B-B14F-4D97-AF65-F5344CB8AC3E}">
        <p14:creationId xmlns:p14="http://schemas.microsoft.com/office/powerpoint/2010/main" val="1339175978"/>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7" r:id="rId14"/>
    <p:sldLayoutId id="2147483966" r:id="rId15"/>
    <p:sldLayoutId id="2147483968" r:id="rId16"/>
    <p:sldLayoutId id="2147483969" r:id="rId17"/>
    <p:sldLayoutId id="2147483970" r:id="rId18"/>
    <p:sldLayoutId id="2147483971" r:id="rId19"/>
    <p:sldLayoutId id="2147483972" r:id="rId20"/>
    <p:sldLayoutId id="2147483973" r:id="rId21"/>
    <p:sldLayoutId id="2147483974" r:id="rId22"/>
    <p:sldLayoutId id="2147483975" r:id="rId23"/>
    <p:sldLayoutId id="2147483976" r:id="rId24"/>
    <p:sldLayoutId id="2147483977" r:id="rId25"/>
    <p:sldLayoutId id="2147483978" r:id="rId26"/>
    <p:sldLayoutId id="2147483979" r:id="rId27"/>
    <p:sldLayoutId id="2147483980" r:id="rId28"/>
    <p:sldLayoutId id="2147483981" r:id="rId29"/>
    <p:sldLayoutId id="2147483982" r:id="rId30"/>
    <p:sldLayoutId id="2147483983" r:id="rId31"/>
    <p:sldLayoutId id="2147483984" r:id="rId32"/>
    <p:sldLayoutId id="2147483985" r:id="rId33"/>
    <p:sldLayoutId id="2147483986" r:id="rId34"/>
    <p:sldLayoutId id="2147483987" r:id="rId35"/>
    <p:sldLayoutId id="2147483988" r:id="rId36"/>
    <p:sldLayoutId id="2147483989" r:id="rId37"/>
    <p:sldLayoutId id="2147483990" r:id="rId38"/>
    <p:sldLayoutId id="2147483991" r:id="rId39"/>
    <p:sldLayoutId id="2147483992" r:id="rId40"/>
    <p:sldLayoutId id="2147483993" r:id="rId41"/>
    <p:sldLayoutId id="2147483994" r:id="rId42"/>
    <p:sldLayoutId id="2147483995" r:id="rId43"/>
    <p:sldLayoutId id="2147484008" r:id="rId44"/>
    <p:sldLayoutId id="2147483997" r:id="rId45"/>
    <p:sldLayoutId id="2147483998" r:id="rId46"/>
    <p:sldLayoutId id="2147483999" r:id="rId47"/>
    <p:sldLayoutId id="2147484000" r:id="rId48"/>
    <p:sldLayoutId id="2147484001" r:id="rId49"/>
    <p:sldLayoutId id="2147484002" r:id="rId50"/>
    <p:sldLayoutId id="2147484003" r:id="rId51"/>
    <p:sldLayoutId id="2147484004" r:id="rId52"/>
    <p:sldLayoutId id="2147484005" r:id="rId53"/>
    <p:sldLayoutId id="2147484006" r:id="rId54"/>
    <p:sldLayoutId id="2147484007" r:id="rId55"/>
  </p:sldLayoutIdLst>
  <p:hf sldNum="0" hdr="0" ftr="0" dt="0"/>
  <p:txStyles>
    <p:titleStyle>
      <a:lvl1pPr algn="l" defTabSz="914400" rtl="0" eaLnBrk="1" latinLnBrk="0" hangingPunct="1">
        <a:lnSpc>
          <a:spcPct val="80000"/>
        </a:lnSpc>
        <a:spcBef>
          <a:spcPct val="0"/>
        </a:spcBef>
        <a:buNone/>
        <a:defRPr sz="3600" b="0" kern="1200" spc="0" baseline="0">
          <a:solidFill>
            <a:schemeClr val="tx2"/>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2"/>
          </a:solidFill>
          <a:latin typeface="+mn-lt"/>
          <a:ea typeface="+mn-ea"/>
          <a:cs typeface="Arial" panose="020B0604020202020204" pitchFamily="34" charset="0"/>
        </a:defRPr>
      </a:lvl1pPr>
      <a:lvl2pPr marL="457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Arial" panose="020B0604020202020204" pitchFamily="34" charset="0"/>
        </a:defRPr>
      </a:lvl2pPr>
      <a:lvl3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Arial" panose="020B0604020202020204" pitchFamily="34" charset="0"/>
        </a:defRPr>
      </a:lvl3pPr>
      <a:lvl4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Arial" panose="020B0604020202020204" pitchFamily="34" charset="0"/>
        </a:defRPr>
      </a:lvl4pPr>
      <a:lvl5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0" orient="horz" pos="2160" userDrawn="1">
          <p15:clr>
            <a:srgbClr val="F26B43"/>
          </p15:clr>
        </p15:guide>
        <p15:guide id="31" pos="3840" userDrawn="1">
          <p15:clr>
            <a:srgbClr val="F26B43"/>
          </p15:clr>
        </p15:guide>
        <p15:guide id="32" pos="336" userDrawn="1">
          <p15:clr>
            <a:srgbClr val="F26B43"/>
          </p15:clr>
        </p15:guide>
        <p15:guide id="33" pos="7344" userDrawn="1">
          <p15:clr>
            <a:srgbClr val="F26B43"/>
          </p15:clr>
        </p15:guide>
        <p15:guide id="34" orient="horz" pos="4080" userDrawn="1">
          <p15:clr>
            <a:srgbClr val="F26B43"/>
          </p15:clr>
        </p15:guide>
        <p15:guide id="35" orient="horz" pos="1344" userDrawn="1">
          <p15:clr>
            <a:srgbClr val="F26B43"/>
          </p15:clr>
        </p15:guide>
        <p15:guide id="36"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D62C-7843-F06C-5C4D-26902DE929F0}"/>
              </a:ext>
            </a:extLst>
          </p:cNvPr>
          <p:cNvSpPr>
            <a:spLocks noGrp="1"/>
          </p:cNvSpPr>
          <p:nvPr>
            <p:ph type="ctrTitle"/>
          </p:nvPr>
        </p:nvSpPr>
        <p:spPr>
          <a:xfrm>
            <a:off x="381000" y="4526280"/>
            <a:ext cx="11125201" cy="807720"/>
          </a:xfrm>
        </p:spPr>
        <p:txBody>
          <a:bodyPr anchor="b">
            <a:normAutofit/>
          </a:bodyPr>
          <a:lstStyle/>
          <a:p>
            <a:r>
              <a:rPr lang="en-US" sz="4000" dirty="0" err="1">
                <a:effectLst>
                  <a:outerShdw blurRad="38100" dist="38100" dir="2700000" algn="tl">
                    <a:srgbClr val="000000">
                      <a:alpha val="43137"/>
                    </a:srgbClr>
                  </a:outerShdw>
                </a:effectLst>
              </a:rPr>
              <a:t>Découverte</a:t>
            </a:r>
            <a:r>
              <a:rPr lang="en-US" sz="4000" dirty="0">
                <a:effectLst>
                  <a:outerShdw blurRad="38100" dist="38100" dir="2700000" algn="tl">
                    <a:srgbClr val="000000">
                      <a:alpha val="43137"/>
                    </a:srgbClr>
                  </a:outerShdw>
                </a:effectLst>
              </a:rPr>
              <a:t> du </a:t>
            </a:r>
            <a:r>
              <a:rPr lang="en-US" sz="4000" dirty="0" err="1">
                <a:effectLst>
                  <a:outerShdw blurRad="38100" dist="38100" dir="2700000" algn="tl">
                    <a:srgbClr val="000000">
                      <a:alpha val="43137"/>
                    </a:srgbClr>
                  </a:outerShdw>
                </a:effectLst>
              </a:rPr>
              <a:t>Macvin</a:t>
            </a:r>
            <a:r>
              <a:rPr lang="en-US" sz="4000" dirty="0">
                <a:effectLst>
                  <a:outerShdw blurRad="38100" dist="38100" dir="2700000" algn="tl">
                    <a:srgbClr val="000000">
                      <a:alpha val="43137"/>
                    </a:srgbClr>
                  </a:outerShdw>
                </a:effectLst>
              </a:rPr>
              <a:t> du Jura</a:t>
            </a:r>
          </a:p>
        </p:txBody>
      </p:sp>
      <p:sp>
        <p:nvSpPr>
          <p:cNvPr id="3" name="Subtitle 2">
            <a:extLst>
              <a:ext uri="{FF2B5EF4-FFF2-40B4-BE49-F238E27FC236}">
                <a16:creationId xmlns:a16="http://schemas.microsoft.com/office/drawing/2014/main" id="{C63EE5CA-CD2D-07F5-C89B-E0D5EAEA1DE4}"/>
              </a:ext>
            </a:extLst>
          </p:cNvPr>
          <p:cNvSpPr>
            <a:spLocks noGrp="1"/>
          </p:cNvSpPr>
          <p:nvPr>
            <p:ph type="subTitle" idx="1"/>
          </p:nvPr>
        </p:nvSpPr>
        <p:spPr>
          <a:xfrm>
            <a:off x="382604" y="5410200"/>
            <a:ext cx="11125201" cy="1219200"/>
          </a:xfrm>
        </p:spPr>
        <p:txBody>
          <a:bodyPr anchor="t">
            <a:normAutofit/>
          </a:bodyPr>
          <a:lstStyle/>
          <a:p>
            <a:r>
              <a:rPr lang="en-US" dirty="0"/>
              <a:t>Vin </a:t>
            </a:r>
            <a:r>
              <a:rPr lang="en-US" dirty="0" err="1"/>
              <a:t>fortifié</a:t>
            </a:r>
            <a:r>
              <a:rPr lang="en-US" dirty="0"/>
              <a:t> </a:t>
            </a:r>
            <a:r>
              <a:rPr lang="en-US" dirty="0" err="1"/>
              <a:t>traditionnel</a:t>
            </a:r>
            <a:r>
              <a:rPr lang="en-US" dirty="0"/>
              <a:t> de Jura</a:t>
            </a:r>
          </a:p>
          <a:p>
            <a:pPr algn="r"/>
            <a:r>
              <a:rPr lang="en-US" dirty="0"/>
              <a:t>Sylvie, Nathalie &amp; Fabien</a:t>
            </a:r>
          </a:p>
          <a:p>
            <a:pPr algn="r"/>
            <a:r>
              <a:rPr lang="en-US" dirty="0"/>
              <a:t>Mars 2026</a:t>
            </a:r>
          </a:p>
        </p:txBody>
      </p:sp>
      <p:pic>
        <p:nvPicPr>
          <p:cNvPr id="6" name="Image 5" descr="Une image contenant nuage, plein air, montagne, ciel&#10;&#10;Le contenu généré par l’IA peut être incorrect.">
            <a:extLst>
              <a:ext uri="{FF2B5EF4-FFF2-40B4-BE49-F238E27FC236}">
                <a16:creationId xmlns:a16="http://schemas.microsoft.com/office/drawing/2014/main" id="{72632D14-6544-AA8F-A5DB-3BA1F4A7AB80}"/>
              </a:ext>
            </a:extLst>
          </p:cNvPr>
          <p:cNvPicPr>
            <a:picLocks noChangeAspect="1"/>
          </p:cNvPicPr>
          <p:nvPr/>
        </p:nvPicPr>
        <p:blipFill>
          <a:blip r:embed="rId3"/>
          <a:stretch>
            <a:fillRect/>
          </a:stretch>
        </p:blipFill>
        <p:spPr>
          <a:xfrm>
            <a:off x="304800" y="76200"/>
            <a:ext cx="11582400" cy="44198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6235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par>
                                <p:cTn id="21" presetID="10" presetClass="entr" presetSubtype="0" fill="hold" grpId="1" nodeType="withEffect">
                                  <p:stCondLst>
                                    <p:cond delay="250"/>
                                  </p:stCondLst>
                                  <p:iterate type="lt">
                                    <p:tmPct val="10000"/>
                                  </p:iterate>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03A8C-0875-6A6E-74A9-A275A8FFF812}"/>
              </a:ext>
            </a:extLst>
          </p:cNvPr>
          <p:cNvSpPr>
            <a:spLocks noGrp="1"/>
          </p:cNvSpPr>
          <p:nvPr>
            <p:ph type="ctrTitle"/>
          </p:nvPr>
        </p:nvSpPr>
        <p:spPr>
          <a:xfrm>
            <a:off x="533400" y="1143000"/>
            <a:ext cx="8576636" cy="5271008"/>
          </a:xfrm>
        </p:spPr>
        <p:txBody>
          <a:bodyPr anchor="b">
            <a:normAutofit/>
          </a:bodyPr>
          <a:lstStyle/>
          <a:p>
            <a:r>
              <a:rPr lang="en-US" sz="6700" dirty="0">
                <a:effectLst>
                  <a:outerShdw blurRad="38100" dist="38100" dir="2700000" algn="tl">
                    <a:srgbClr val="000000">
                      <a:alpha val="43137"/>
                    </a:srgbClr>
                  </a:outerShdw>
                </a:effectLst>
              </a:rPr>
              <a:t>Accords </a:t>
            </a:r>
            <a:r>
              <a:rPr lang="en-US" sz="6700" dirty="0" err="1">
                <a:effectLst>
                  <a:outerShdw blurRad="38100" dist="38100" dir="2700000" algn="tl">
                    <a:srgbClr val="000000">
                      <a:alpha val="43137"/>
                    </a:srgbClr>
                  </a:outerShdw>
                </a:effectLst>
              </a:rPr>
              <a:t>gastronomiques</a:t>
            </a:r>
            <a:r>
              <a:rPr lang="en-US" sz="6700" dirty="0">
                <a:effectLst>
                  <a:outerShdw blurRad="38100" dist="38100" dir="2700000" algn="tl">
                    <a:srgbClr val="000000">
                      <a:alpha val="43137"/>
                    </a:srgbClr>
                  </a:outerShdw>
                </a:effectLst>
              </a:rPr>
              <a:t> et usages du </a:t>
            </a:r>
            <a:r>
              <a:rPr lang="en-US" sz="6700" dirty="0" err="1">
                <a:effectLst>
                  <a:outerShdw blurRad="38100" dist="38100" dir="2700000" algn="tl">
                    <a:srgbClr val="000000">
                      <a:alpha val="43137"/>
                    </a:srgbClr>
                  </a:outerShdw>
                </a:effectLst>
              </a:rPr>
              <a:t>Macvin</a:t>
            </a:r>
            <a:endParaRPr lang="en-US" sz="67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2141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8CF92-BDCE-F89F-3DDF-C96ED1187B36}"/>
              </a:ext>
            </a:extLst>
          </p:cNvPr>
          <p:cNvSpPr>
            <a:spLocks noGrp="1"/>
          </p:cNvSpPr>
          <p:nvPr>
            <p:ph type="title"/>
          </p:nvPr>
        </p:nvSpPr>
        <p:spPr>
          <a:xfrm>
            <a:off x="4632163" y="1016955"/>
            <a:ext cx="7026437" cy="731520"/>
          </a:xfrm>
        </p:spPr>
        <p:txBody>
          <a:bodyPr anchor="t">
            <a:normAutofit/>
          </a:bodyPr>
          <a:lstStyle/>
          <a:p>
            <a:r>
              <a:rPr lang="en-US"/>
              <a:t>Accords mets et Macvin</a:t>
            </a:r>
          </a:p>
        </p:txBody>
      </p:sp>
      <p:pic>
        <p:nvPicPr>
          <p:cNvPr id="5" name="Content Placeholder 4" descr="Brushetta et verres de vin rouge">
            <a:extLst>
              <a:ext uri="{FF2B5EF4-FFF2-40B4-BE49-F238E27FC236}">
                <a16:creationId xmlns:a16="http://schemas.microsoft.com/office/drawing/2014/main" id="{6092C7BB-E599-4933-9EE4-07E44700BD8D}"/>
              </a:ext>
            </a:extLst>
          </p:cNvPr>
          <p:cNvPicPr>
            <a:picLocks noGrp="1" noChangeAspect="1"/>
          </p:cNvPicPr>
          <p:nvPr>
            <p:ph type="pic" sz="quarter" idx="13"/>
          </p:nvPr>
        </p:nvPicPr>
        <p:blipFill>
          <a:blip r:embed="rId3"/>
          <a:srcRect l="32618" r="23074" b="-1"/>
          <a:stretch>
            <a:fillRect/>
          </a:stretch>
        </p:blipFill>
        <p:spPr>
          <a:xfrm>
            <a:off x="20" y="1"/>
            <a:ext cx="3998113" cy="6858000"/>
          </a:xfrm>
        </p:spPr>
      </p:pic>
      <p:sp>
        <p:nvSpPr>
          <p:cNvPr id="4" name="Content Placeholder 3">
            <a:extLst>
              <a:ext uri="{FF2B5EF4-FFF2-40B4-BE49-F238E27FC236}">
                <a16:creationId xmlns:a16="http://schemas.microsoft.com/office/drawing/2014/main" id="{FEDA4E17-FF82-08A1-811F-10667BB53F6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32168" y="2145668"/>
            <a:ext cx="7026432" cy="4077331"/>
          </a:xfrm>
        </p:spPr>
        <p:txBody>
          <a:bodyPr>
            <a:normAutofit/>
          </a:bodyPr>
          <a:lstStyle/>
          <a:p>
            <a:pPr marL="0" indent="0">
              <a:spcBef>
                <a:spcPts val="2500"/>
              </a:spcBef>
              <a:buFont typeface="Arial" panose="020B0604020202020204" pitchFamily="34" charset="0"/>
              <a:buNone/>
            </a:pPr>
            <a:r>
              <a:rPr lang="en-US" b="1"/>
              <a:t>Apéritif et mets sucrés-salés</a:t>
            </a:r>
          </a:p>
          <a:p>
            <a:pPr marL="0" lvl="1" indent="0">
              <a:buFont typeface="Arial" panose="020B0604020202020204" pitchFamily="34" charset="0"/>
              <a:buNone/>
            </a:pPr>
            <a:r>
              <a:t>Le Macvin, servi frais en apéritif, séduit par sa rondeur et accompagne melon au jambon et entrées raffinées.</a:t>
            </a:r>
            <a:endParaRPr lang="en-US"/>
          </a:p>
          <a:p>
            <a:pPr marL="0" indent="0">
              <a:spcBef>
                <a:spcPts val="2500"/>
              </a:spcBef>
              <a:buFont typeface="Arial" panose="020B0604020202020204" pitchFamily="34" charset="0"/>
              <a:buNone/>
            </a:pPr>
            <a:r>
              <a:rPr lang="en-US" b="1"/>
              <a:t>Accords avec fromages persillés</a:t>
            </a:r>
          </a:p>
          <a:p>
            <a:pPr marL="0" lvl="1" indent="0">
              <a:buFont typeface="Arial" panose="020B0604020202020204" pitchFamily="34" charset="0"/>
              <a:buNone/>
            </a:pPr>
            <a:r>
              <a:t>Ses notes de miel et d’épices s’harmonisent avec des fromages bleus comme le Roquefort pour un contraste élégant.</a:t>
            </a:r>
            <a:endParaRPr lang="en-US"/>
          </a:p>
          <a:p>
            <a:pPr marL="0" indent="0">
              <a:spcBef>
                <a:spcPts val="2500"/>
              </a:spcBef>
              <a:buFont typeface="Arial" panose="020B0604020202020204" pitchFamily="34" charset="0"/>
              <a:buNone/>
            </a:pPr>
            <a:r>
              <a:rPr lang="en-US" b="1"/>
              <a:t>Desserts et pâtisseries</a:t>
            </a:r>
          </a:p>
          <a:p>
            <a:pPr marL="0" lvl="1" indent="0">
              <a:buFont typeface="Arial" panose="020B0604020202020204" pitchFamily="34" charset="0"/>
              <a:buNone/>
            </a:pPr>
            <a:r>
              <a:t>Le Macvin accompagne parfaitement desserts chocolatés, pâtisseries aux fruits secs, vanille, caramel et agrumes confits.</a:t>
            </a:r>
            <a:endParaRPr lang="en-US"/>
          </a:p>
          <a:p>
            <a:pPr marL="0" indent="0">
              <a:spcBef>
                <a:spcPts val="2500"/>
              </a:spcBef>
              <a:buFont typeface="Arial" panose="020B0604020202020204" pitchFamily="34" charset="0"/>
              <a:buNone/>
            </a:pPr>
            <a:r>
              <a:rPr lang="en-US" b="1"/>
              <a:t>Usage culinaire polyvalent</a:t>
            </a:r>
          </a:p>
          <a:p>
            <a:pPr marL="0" lvl="1" indent="0">
              <a:buFont typeface="Arial" panose="020B0604020202020204" pitchFamily="34" charset="0"/>
              <a:buNone/>
            </a:pPr>
            <a:r>
              <a:t>Utilisé en cuisine, le Macvin déglace sauces et parfume caramels pour sublimer foie gras et desserts fruités.</a:t>
            </a:r>
            <a:endParaRPr lang="en-US"/>
          </a:p>
        </p:txBody>
      </p:sp>
    </p:spTree>
    <p:extLst>
      <p:ext uri="{BB962C8B-B14F-4D97-AF65-F5344CB8AC3E}">
        <p14:creationId xmlns:p14="http://schemas.microsoft.com/office/powerpoint/2010/main" val="3993609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a:extLst>
            <a:ext uri="{FF2B5EF4-FFF2-40B4-BE49-F238E27FC236}">
              <a16:creationId xmlns:a16="http://schemas.microsoft.com/office/drawing/2014/main" id="{97B899B6-597A-DB9B-4355-BA954031BE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A4260-44B2-FB63-2B53-D58C5CA3E9F8}"/>
              </a:ext>
            </a:extLst>
          </p:cNvPr>
          <p:cNvSpPr>
            <a:spLocks noGrp="1"/>
          </p:cNvSpPr>
          <p:nvPr>
            <p:ph type="ctrTitle"/>
          </p:nvPr>
        </p:nvSpPr>
        <p:spPr>
          <a:xfrm>
            <a:off x="533400" y="1143000"/>
            <a:ext cx="8576636" cy="1219200"/>
          </a:xfrm>
        </p:spPr>
        <p:txBody>
          <a:bodyPr anchor="b">
            <a:normAutofit/>
          </a:bodyPr>
          <a:lstStyle/>
          <a:p>
            <a:r>
              <a:rPr lang="en-US" sz="6700" dirty="0">
                <a:effectLst>
                  <a:outerShdw blurRad="38100" dist="38100" dir="2700000" algn="tl">
                    <a:srgbClr val="000000">
                      <a:alpha val="43137"/>
                    </a:srgbClr>
                  </a:outerShdw>
                </a:effectLst>
              </a:rPr>
              <a:t>La degustation</a:t>
            </a:r>
          </a:p>
        </p:txBody>
      </p:sp>
    </p:spTree>
    <p:extLst>
      <p:ext uri="{BB962C8B-B14F-4D97-AF65-F5344CB8AC3E}">
        <p14:creationId xmlns:p14="http://schemas.microsoft.com/office/powerpoint/2010/main" val="4145182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135DD-92DE-6FF3-634B-6B6430719255}"/>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E60CC098-81FC-D8D3-B84D-582937264507}"/>
              </a:ext>
            </a:extLst>
          </p:cNvPr>
          <p:cNvPicPr>
            <a:picLocks noChangeAspect="1"/>
          </p:cNvPicPr>
          <p:nvPr/>
        </p:nvPicPr>
        <p:blipFill>
          <a:blip r:embed="rId3"/>
          <a:stretch>
            <a:fillRect/>
          </a:stretch>
        </p:blipFill>
        <p:spPr>
          <a:xfrm>
            <a:off x="304800" y="304799"/>
            <a:ext cx="2286000" cy="6315995"/>
          </a:xfrm>
          <a:prstGeom prst="rect">
            <a:avLst/>
          </a:prstGeom>
        </p:spPr>
      </p:pic>
      <p:sp>
        <p:nvSpPr>
          <p:cNvPr id="4" name="ZoneTexte 3">
            <a:extLst>
              <a:ext uri="{FF2B5EF4-FFF2-40B4-BE49-F238E27FC236}">
                <a16:creationId xmlns:a16="http://schemas.microsoft.com/office/drawing/2014/main" id="{1275B53D-4798-30E5-D039-930FF8A204D7}"/>
              </a:ext>
            </a:extLst>
          </p:cNvPr>
          <p:cNvSpPr txBox="1"/>
          <p:nvPr/>
        </p:nvSpPr>
        <p:spPr>
          <a:xfrm>
            <a:off x="3810000" y="762000"/>
            <a:ext cx="6096000" cy="601255"/>
          </a:xfrm>
          <a:prstGeom prst="rect">
            <a:avLst/>
          </a:prstGeom>
          <a:noFill/>
        </p:spPr>
        <p:txBody>
          <a:bodyPr wrap="square">
            <a:spAutoFit/>
          </a:bodyPr>
          <a:lstStyle/>
          <a:p>
            <a:pPr algn="ctr">
              <a:lnSpc>
                <a:spcPct val="107000"/>
              </a:lnSpc>
              <a:spcAft>
                <a:spcPts val="800"/>
              </a:spcAft>
              <a:buNone/>
              <a:tabLst>
                <a:tab pos="1442085" algn="l"/>
              </a:tabLst>
            </a:pPr>
            <a:r>
              <a:rPr lang="fr-FR" sz="3200" b="1" kern="100" dirty="0">
                <a:effectLst/>
                <a:latin typeface="Aptos" panose="020B0004020202020204" pitchFamily="34" charset="0"/>
                <a:ea typeface="Aptos" panose="020B0004020202020204" pitchFamily="34" charset="0"/>
                <a:cs typeface="Times New Roman" panose="02020603050405020304" pitchFamily="18" charset="0"/>
              </a:rPr>
              <a:t>Maison du Vigneron – (jambon)</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61C6537A-6AED-4A85-A7CD-E5BA8A98A46C}"/>
              </a:ext>
            </a:extLst>
          </p:cNvPr>
          <p:cNvSpPr txBox="1"/>
          <p:nvPr/>
        </p:nvSpPr>
        <p:spPr>
          <a:xfrm>
            <a:off x="4038600" y="1723131"/>
            <a:ext cx="6096000" cy="4356705"/>
          </a:xfrm>
          <a:prstGeom prst="rect">
            <a:avLst/>
          </a:prstGeom>
          <a:noFill/>
        </p:spPr>
        <p:txBody>
          <a:bodyPr wrap="square">
            <a:spAutoFit/>
          </a:bodyPr>
          <a:lstStyle/>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Appellation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AOP Macvin du Jura</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CEPAGES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Chardonnay et Savagnin</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DÉGUSTATION ŒIL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Robe ambrée à l'intensité profonde.</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NEZ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L'intensité gourmande des arômes de fruits à l'eau-de vie est agrémentée d'arômes frais de fruits blancs.</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BOUCHE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D'une belle complexité, le macvin exhale dans le verre tous ses arômes fruités et confits (abricot sec, datte, miel...).</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Accords mets &amp; vins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Melon et jambon de parme, salade de fruits</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Degrés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16.5°</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Prix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19 €</a:t>
            </a:r>
          </a:p>
        </p:txBody>
      </p:sp>
    </p:spTree>
    <p:extLst>
      <p:ext uri="{BB962C8B-B14F-4D97-AF65-F5344CB8AC3E}">
        <p14:creationId xmlns:p14="http://schemas.microsoft.com/office/powerpoint/2010/main" val="34418674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49D67-2340-950F-0718-EA9B20654E46}"/>
            </a:ext>
          </a:extLst>
        </p:cNvPr>
        <p:cNvGrpSpPr/>
        <p:nvPr/>
      </p:nvGrpSpPr>
      <p:grpSpPr>
        <a:xfrm>
          <a:off x="0" y="0"/>
          <a:ext cx="0" cy="0"/>
          <a:chOff x="0" y="0"/>
          <a:chExt cx="0" cy="0"/>
        </a:xfrm>
      </p:grpSpPr>
      <p:pic>
        <p:nvPicPr>
          <p:cNvPr id="2" name="Image 1" descr="Une image contenant boisson, nourriture, alcool, Bouteille en verre&#10;&#10;Le contenu généré par l’IA peut être incorrect.">
            <a:extLst>
              <a:ext uri="{FF2B5EF4-FFF2-40B4-BE49-F238E27FC236}">
                <a16:creationId xmlns:a16="http://schemas.microsoft.com/office/drawing/2014/main" id="{CF7CE958-D1C2-0680-B080-D31DFCE6543D}"/>
              </a:ext>
            </a:extLst>
          </p:cNvPr>
          <p:cNvPicPr>
            <a:picLocks noChangeAspect="1"/>
          </p:cNvPicPr>
          <p:nvPr/>
        </p:nvPicPr>
        <p:blipFill>
          <a:blip r:embed="rId3"/>
          <a:stretch>
            <a:fillRect/>
          </a:stretch>
        </p:blipFill>
        <p:spPr>
          <a:xfrm>
            <a:off x="609599" y="381000"/>
            <a:ext cx="2084559" cy="6096000"/>
          </a:xfrm>
          <a:prstGeom prst="rect">
            <a:avLst/>
          </a:prstGeom>
        </p:spPr>
      </p:pic>
      <p:sp>
        <p:nvSpPr>
          <p:cNvPr id="4" name="ZoneTexte 3">
            <a:extLst>
              <a:ext uri="{FF2B5EF4-FFF2-40B4-BE49-F238E27FC236}">
                <a16:creationId xmlns:a16="http://schemas.microsoft.com/office/drawing/2014/main" id="{BA0773C4-2D64-7B6C-C942-AB3C2C773FAF}"/>
              </a:ext>
            </a:extLst>
          </p:cNvPr>
          <p:cNvSpPr txBox="1"/>
          <p:nvPr/>
        </p:nvSpPr>
        <p:spPr>
          <a:xfrm>
            <a:off x="4343400" y="838200"/>
            <a:ext cx="6096000" cy="601255"/>
          </a:xfrm>
          <a:prstGeom prst="rect">
            <a:avLst/>
          </a:prstGeom>
          <a:noFill/>
        </p:spPr>
        <p:txBody>
          <a:bodyPr wrap="square">
            <a:spAutoFit/>
          </a:bodyPr>
          <a:lstStyle/>
          <a:p>
            <a:pPr>
              <a:lnSpc>
                <a:spcPct val="107000"/>
              </a:lnSpc>
              <a:spcAft>
                <a:spcPts val="800"/>
              </a:spcAft>
              <a:buNone/>
              <a:tabLst>
                <a:tab pos="1442085" algn="l"/>
              </a:tabLst>
            </a:pPr>
            <a:r>
              <a:rPr lang="fr-FR" sz="3200" b="1" kern="100" dirty="0">
                <a:effectLst/>
                <a:latin typeface="Aptos" panose="020B0004020202020204" pitchFamily="34" charset="0"/>
                <a:ea typeface="Aptos" panose="020B0004020202020204" pitchFamily="34" charset="0"/>
                <a:cs typeface="Times New Roman" panose="02020603050405020304" pitchFamily="18" charset="0"/>
              </a:rPr>
              <a:t>Domaine de </a:t>
            </a:r>
            <a:r>
              <a:rPr lang="fr-FR" sz="3200" b="1" kern="100" dirty="0" err="1">
                <a:effectLst/>
                <a:latin typeface="Aptos" panose="020B0004020202020204" pitchFamily="34" charset="0"/>
                <a:ea typeface="Aptos" panose="020B0004020202020204" pitchFamily="34" charset="0"/>
                <a:cs typeface="Times New Roman" panose="02020603050405020304" pitchFamily="18" charset="0"/>
              </a:rPr>
              <a:t>Savagny</a:t>
            </a:r>
            <a:r>
              <a:rPr lang="fr-FR" sz="3200" b="1" kern="100" dirty="0">
                <a:effectLst/>
                <a:latin typeface="Aptos" panose="020B0004020202020204" pitchFamily="34" charset="0"/>
                <a:ea typeface="Aptos" panose="020B0004020202020204" pitchFamily="34" charset="0"/>
                <a:cs typeface="Times New Roman" panose="02020603050405020304" pitchFamily="18" charset="0"/>
              </a:rPr>
              <a:t> – </a:t>
            </a:r>
            <a:r>
              <a:rPr lang="fr-FR" sz="3200" b="1" kern="100" dirty="0">
                <a:latin typeface="Aptos" panose="020B0004020202020204" pitchFamily="34" charset="0"/>
                <a:ea typeface="Aptos" panose="020B0004020202020204" pitchFamily="34" charset="0"/>
                <a:cs typeface="Times New Roman" panose="02020603050405020304" pitchFamily="18" charset="0"/>
              </a:rPr>
              <a:t> </a:t>
            </a:r>
            <a:r>
              <a:rPr lang="fr-FR" sz="3200" b="1" kern="100" dirty="0">
                <a:effectLst/>
                <a:latin typeface="Aptos" panose="020B0004020202020204" pitchFamily="34" charset="0"/>
                <a:ea typeface="Aptos" panose="020B0004020202020204" pitchFamily="34" charset="0"/>
                <a:cs typeface="Times New Roman" panose="02020603050405020304" pitchFamily="18" charset="0"/>
              </a:rPr>
              <a:t>(Comté)</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22CFE6DE-8029-B311-6973-6ACB38AA87C6}"/>
              </a:ext>
            </a:extLst>
          </p:cNvPr>
          <p:cNvSpPr txBox="1"/>
          <p:nvPr/>
        </p:nvSpPr>
        <p:spPr>
          <a:xfrm>
            <a:off x="4348018" y="1676400"/>
            <a:ext cx="6096000" cy="4755661"/>
          </a:xfrm>
          <a:prstGeom prst="rect">
            <a:avLst/>
          </a:prstGeom>
          <a:noFill/>
        </p:spPr>
        <p:txBody>
          <a:bodyPr wrap="square">
            <a:spAutoFit/>
          </a:bodyPr>
          <a:lstStyle/>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Appellation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AOP Macvin du Jura</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CEPAGES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Chardonnay et Savagnin</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DÉGUSTATION ŒIL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Jolis reflets dorés et ambrés.</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NEZ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Arômes confits de fruits cuits (poire, mirabelle) et notes épicées.</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BOUCHE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Onctueuse, riche et bien équilibrée. Les arômes de fruits sont d'une persistance exceptionnelle.</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Accords mets &amp; vins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Melon et jambon fumé, foie gras, comté, fromages persillés, galette jurassienne, desserts chocolatés, pain d’épices et glace vanille.</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 Degrés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16.5°</a:t>
            </a:r>
          </a:p>
          <a:p>
            <a:pPr>
              <a:lnSpc>
                <a:spcPct val="107000"/>
              </a:lnSpc>
              <a:spcAft>
                <a:spcPts val="800"/>
              </a:spcAft>
              <a:buNone/>
              <a:tabLst>
                <a:tab pos="1911985" algn="l"/>
              </a:tabLst>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Prix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21.50 €</a:t>
            </a:r>
          </a:p>
        </p:txBody>
      </p:sp>
    </p:spTree>
    <p:extLst>
      <p:ext uri="{BB962C8B-B14F-4D97-AF65-F5344CB8AC3E}">
        <p14:creationId xmlns:p14="http://schemas.microsoft.com/office/powerpoint/2010/main" val="215788897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97E0E-599E-5764-E8DF-D69CCCB6508F}"/>
            </a:ext>
          </a:extLst>
        </p:cNvPr>
        <p:cNvGrpSpPr/>
        <p:nvPr/>
      </p:nvGrpSpPr>
      <p:grpSpPr>
        <a:xfrm>
          <a:off x="0" y="0"/>
          <a:ext cx="0" cy="0"/>
          <a:chOff x="0" y="0"/>
          <a:chExt cx="0" cy="0"/>
        </a:xfrm>
      </p:grpSpPr>
      <p:pic>
        <p:nvPicPr>
          <p:cNvPr id="2" name="Image 1" descr="Une image contenant nourriture, Bouteille en verre, boisson, alcool&#10;&#10;Le contenu généré par l’IA peut être incorrect.">
            <a:extLst>
              <a:ext uri="{FF2B5EF4-FFF2-40B4-BE49-F238E27FC236}">
                <a16:creationId xmlns:a16="http://schemas.microsoft.com/office/drawing/2014/main" id="{02909560-4BD7-6D08-67EE-3BEEB16FE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2057400" cy="6277259"/>
          </a:xfrm>
          <a:prstGeom prst="rect">
            <a:avLst/>
          </a:prstGeom>
        </p:spPr>
      </p:pic>
      <p:sp>
        <p:nvSpPr>
          <p:cNvPr id="4" name="ZoneTexte 3">
            <a:extLst>
              <a:ext uri="{FF2B5EF4-FFF2-40B4-BE49-F238E27FC236}">
                <a16:creationId xmlns:a16="http://schemas.microsoft.com/office/drawing/2014/main" id="{0E58C85B-4FC7-832F-551F-53C73189AB39}"/>
              </a:ext>
            </a:extLst>
          </p:cNvPr>
          <p:cNvSpPr txBox="1"/>
          <p:nvPr/>
        </p:nvSpPr>
        <p:spPr>
          <a:xfrm>
            <a:off x="4191000" y="762000"/>
            <a:ext cx="6096000" cy="601255"/>
          </a:xfrm>
          <a:prstGeom prst="rect">
            <a:avLst/>
          </a:prstGeom>
          <a:noFill/>
        </p:spPr>
        <p:txBody>
          <a:bodyPr wrap="square">
            <a:spAutoFit/>
          </a:bodyPr>
          <a:lstStyle/>
          <a:p>
            <a:pPr algn="ctr">
              <a:lnSpc>
                <a:spcPct val="107000"/>
              </a:lnSpc>
              <a:spcAft>
                <a:spcPts val="800"/>
              </a:spcAft>
              <a:buNone/>
            </a:pPr>
            <a:r>
              <a:rPr lang="fr-FR" sz="3200" b="1" kern="100" dirty="0">
                <a:effectLst/>
                <a:latin typeface="Aptos" panose="020B0004020202020204" pitchFamily="34" charset="0"/>
                <a:ea typeface="Aptos" panose="020B0004020202020204" pitchFamily="34" charset="0"/>
                <a:cs typeface="Times New Roman" panose="02020603050405020304" pitchFamily="18" charset="0"/>
              </a:rPr>
              <a:t>Domaine </a:t>
            </a:r>
            <a:r>
              <a:rPr lang="fr-FR" sz="3200" b="1" kern="100" dirty="0" err="1">
                <a:effectLst/>
                <a:latin typeface="Aptos" panose="020B0004020202020204" pitchFamily="34" charset="0"/>
                <a:ea typeface="Aptos" panose="020B0004020202020204" pitchFamily="34" charset="0"/>
                <a:cs typeface="Times New Roman" panose="02020603050405020304" pitchFamily="18" charset="0"/>
              </a:rPr>
              <a:t>Rolet</a:t>
            </a:r>
            <a:r>
              <a:rPr lang="fr-FR" sz="3200" b="1" kern="100" dirty="0">
                <a:effectLst/>
                <a:latin typeface="Aptos" panose="020B0004020202020204" pitchFamily="34" charset="0"/>
                <a:ea typeface="Aptos" panose="020B0004020202020204" pitchFamily="34" charset="0"/>
                <a:cs typeface="Times New Roman" panose="02020603050405020304" pitchFamily="18" charset="0"/>
              </a:rPr>
              <a:t> – </a:t>
            </a:r>
            <a:r>
              <a:rPr lang="fr-FR" sz="3200" b="1" kern="100" dirty="0">
                <a:latin typeface="Aptos" panose="020B0004020202020204" pitchFamily="34" charset="0"/>
                <a:ea typeface="Aptos" panose="020B0004020202020204" pitchFamily="34" charset="0"/>
                <a:cs typeface="Times New Roman" panose="02020603050405020304" pitchFamily="18" charset="0"/>
              </a:rPr>
              <a:t> </a:t>
            </a:r>
            <a:r>
              <a:rPr lang="fr-FR" sz="3200" b="1" kern="100" dirty="0">
                <a:effectLst/>
                <a:latin typeface="Aptos" panose="020B0004020202020204" pitchFamily="34" charset="0"/>
                <a:ea typeface="Aptos" panose="020B0004020202020204" pitchFamily="34" charset="0"/>
                <a:cs typeface="Times New Roman" panose="02020603050405020304" pitchFamily="18" charset="0"/>
              </a:rPr>
              <a:t>(Brie noix)</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4A9CA488-2ED0-0A78-6ED6-C352F98C9EB8}"/>
              </a:ext>
            </a:extLst>
          </p:cNvPr>
          <p:cNvSpPr txBox="1"/>
          <p:nvPr/>
        </p:nvSpPr>
        <p:spPr>
          <a:xfrm>
            <a:off x="4343400" y="1453835"/>
            <a:ext cx="7772400" cy="5154616"/>
          </a:xfrm>
          <a:prstGeom prst="rect">
            <a:avLst/>
          </a:prstGeom>
          <a:noFill/>
        </p:spPr>
        <p:txBody>
          <a:bodyPr wrap="square">
            <a:spAutoFit/>
          </a:bodyPr>
          <a:lstStyle/>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Appellation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AOP Macvin du Jura</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Vinification &amp; élevage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9 mois en futs ouillés. Marc égrappé (vieilli en fûts de chêne pendant plus de 6</a:t>
            </a:r>
            <a:r>
              <a:rPr lang="fr-FR" sz="1800" u="sng" kern="100" dirty="0">
                <a:effectLst/>
                <a:latin typeface="Aptos" panose="020B0004020202020204" pitchFamily="34" charset="0"/>
                <a:ea typeface="Aptos" panose="020B0004020202020204" pitchFamily="34" charset="0"/>
                <a:cs typeface="Times New Roman" panose="02020603050405020304" pitchFamily="18" charset="0"/>
              </a:rPr>
              <a:t> ans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CEPAGES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Chardonnay et Savagnin</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DÉGUSTATION ŒIL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Robe jaune pâle légèrement cuivrée.</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NEZ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Délivre des arômes de raisins de Corinthe, de figues et de fines notes florales.</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BOUCHE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Une bouche gourmande et équilibrée laissant bien paraître l’alliance du raisin et du Marc.</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Accords mets &amp; vins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Parfait pour un apéritif, il se marie aussi avec le melon, les glaces aux noix ou encore en cocktail avec du Crémant.</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Degrés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18°</a:t>
            </a:r>
          </a:p>
          <a:p>
            <a:pPr>
              <a:lnSpc>
                <a:spcPct val="107000"/>
              </a:lnSpc>
              <a:spcAft>
                <a:spcPts val="800"/>
              </a:spcAft>
              <a:buNone/>
              <a:tabLst>
                <a:tab pos="1442085" algn="l"/>
              </a:tabLst>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Prix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25 €</a:t>
            </a:r>
          </a:p>
        </p:txBody>
      </p:sp>
    </p:spTree>
    <p:extLst>
      <p:ext uri="{BB962C8B-B14F-4D97-AF65-F5344CB8AC3E}">
        <p14:creationId xmlns:p14="http://schemas.microsoft.com/office/powerpoint/2010/main" val="38806406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EF81C-98D8-F53B-BB8A-50B3A4CD2563}"/>
            </a:ext>
          </a:extLst>
        </p:cNvPr>
        <p:cNvGrpSpPr/>
        <p:nvPr/>
      </p:nvGrpSpPr>
      <p:grpSpPr>
        <a:xfrm>
          <a:off x="0" y="0"/>
          <a:ext cx="0" cy="0"/>
          <a:chOff x="0" y="0"/>
          <a:chExt cx="0" cy="0"/>
        </a:xfrm>
      </p:grpSpPr>
      <p:pic>
        <p:nvPicPr>
          <p:cNvPr id="2" name="Image 1" descr="Une image contenant boisson, nourriture, alcool, Bouteille en verre&#10;&#10;Le contenu généré par l’IA peut être incorrect.">
            <a:extLst>
              <a:ext uri="{FF2B5EF4-FFF2-40B4-BE49-F238E27FC236}">
                <a16:creationId xmlns:a16="http://schemas.microsoft.com/office/drawing/2014/main" id="{B9BB09A2-80BD-B3AF-DE32-A5F7F286718C}"/>
              </a:ext>
            </a:extLst>
          </p:cNvPr>
          <p:cNvPicPr>
            <a:picLocks noChangeAspect="1"/>
          </p:cNvPicPr>
          <p:nvPr/>
        </p:nvPicPr>
        <p:blipFill>
          <a:blip r:embed="rId3"/>
          <a:stretch>
            <a:fillRect/>
          </a:stretch>
        </p:blipFill>
        <p:spPr>
          <a:xfrm>
            <a:off x="228600" y="181365"/>
            <a:ext cx="2590800" cy="6495270"/>
          </a:xfrm>
          <a:prstGeom prst="rect">
            <a:avLst/>
          </a:prstGeom>
        </p:spPr>
      </p:pic>
      <p:sp>
        <p:nvSpPr>
          <p:cNvPr id="4" name="ZoneTexte 3">
            <a:extLst>
              <a:ext uri="{FF2B5EF4-FFF2-40B4-BE49-F238E27FC236}">
                <a16:creationId xmlns:a16="http://schemas.microsoft.com/office/drawing/2014/main" id="{BFA50F00-A6A9-5DFC-562D-DFFA789B3AC1}"/>
              </a:ext>
            </a:extLst>
          </p:cNvPr>
          <p:cNvSpPr txBox="1"/>
          <p:nvPr/>
        </p:nvSpPr>
        <p:spPr>
          <a:xfrm>
            <a:off x="4495800" y="762000"/>
            <a:ext cx="6096000" cy="601255"/>
          </a:xfrm>
          <a:prstGeom prst="rect">
            <a:avLst/>
          </a:prstGeom>
          <a:noFill/>
        </p:spPr>
        <p:txBody>
          <a:bodyPr wrap="square">
            <a:spAutoFit/>
          </a:bodyPr>
          <a:lstStyle/>
          <a:p>
            <a:pPr algn="ctr">
              <a:lnSpc>
                <a:spcPct val="107000"/>
              </a:lnSpc>
              <a:spcAft>
                <a:spcPts val="800"/>
              </a:spcAft>
              <a:buNone/>
              <a:tabLst>
                <a:tab pos="1442085" algn="l"/>
              </a:tabLst>
            </a:pPr>
            <a:r>
              <a:rPr lang="fr-FR" sz="3200" kern="100" dirty="0">
                <a:effectLst/>
                <a:latin typeface="Aptos" panose="020B0004020202020204" pitchFamily="34" charset="0"/>
                <a:ea typeface="Aptos" panose="020B0004020202020204" pitchFamily="34" charset="0"/>
                <a:cs typeface="Times New Roman" panose="02020603050405020304" pitchFamily="18" charset="0"/>
              </a:rPr>
              <a:t>Domaine </a:t>
            </a:r>
            <a:r>
              <a:rPr lang="fr-FR" sz="3200" kern="100" dirty="0" err="1">
                <a:effectLst/>
                <a:latin typeface="Aptos" panose="020B0004020202020204" pitchFamily="34" charset="0"/>
                <a:ea typeface="Aptos" panose="020B0004020202020204" pitchFamily="34" charset="0"/>
                <a:cs typeface="Times New Roman" panose="02020603050405020304" pitchFamily="18" charset="0"/>
              </a:rPr>
              <a:t>Pignier</a:t>
            </a:r>
            <a:r>
              <a:rPr lang="fr-FR" sz="3200" kern="100" dirty="0">
                <a:effectLst/>
                <a:latin typeface="Aptos" panose="020B0004020202020204" pitchFamily="34" charset="0"/>
                <a:ea typeface="Aptos" panose="020B0004020202020204" pitchFamily="34" charset="0"/>
                <a:cs typeface="Times New Roman" panose="02020603050405020304" pitchFamily="18" charset="0"/>
              </a:rPr>
              <a:t> – (brebis)</a:t>
            </a:r>
          </a:p>
        </p:txBody>
      </p:sp>
      <p:sp>
        <p:nvSpPr>
          <p:cNvPr id="6" name="ZoneTexte 5">
            <a:extLst>
              <a:ext uri="{FF2B5EF4-FFF2-40B4-BE49-F238E27FC236}">
                <a16:creationId xmlns:a16="http://schemas.microsoft.com/office/drawing/2014/main" id="{D0A5CC69-16B3-7C09-9A6F-0CDFE0937983}"/>
              </a:ext>
            </a:extLst>
          </p:cNvPr>
          <p:cNvSpPr txBox="1"/>
          <p:nvPr/>
        </p:nvSpPr>
        <p:spPr>
          <a:xfrm>
            <a:off x="4267200" y="1600200"/>
            <a:ext cx="6096000" cy="4459298"/>
          </a:xfrm>
          <a:prstGeom prst="rect">
            <a:avLst/>
          </a:prstGeom>
          <a:noFill/>
        </p:spPr>
        <p:txBody>
          <a:bodyPr wrap="square">
            <a:spAutoFit/>
          </a:bodyPr>
          <a:lstStyle/>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Appellation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AOP Macvin du Jura</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CEPAGES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Pinot noir (muté sur grains), 2 ans en fût de chêne, légère filtration et mis en bouteille selon le calendrier lunaire, et bouchage avec du liège naturel marqué au feu.</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DÉGUSTATION ŒIL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Robe de couleur rubis très foncé</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NEZ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Cerise et conifère.</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BOUCHE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Cassis, mûres, cerise</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Accords mets &amp; vins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Dessert aux fruits rouges, fromage doux et à pâte molle</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Degrés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16°</a:t>
            </a:r>
          </a:p>
          <a:p>
            <a:pPr>
              <a:lnSpc>
                <a:spcPct val="107000"/>
              </a:lnSpc>
              <a:spcAft>
                <a:spcPts val="800"/>
              </a:spcAft>
              <a:buNone/>
              <a:tabLst>
                <a:tab pos="1442085" algn="l"/>
              </a:tabLst>
            </a:pPr>
            <a:endParaRPr lang="fr-FR"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Prix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32 €</a:t>
            </a:r>
          </a:p>
        </p:txBody>
      </p:sp>
    </p:spTree>
    <p:extLst>
      <p:ext uri="{BB962C8B-B14F-4D97-AF65-F5344CB8AC3E}">
        <p14:creationId xmlns:p14="http://schemas.microsoft.com/office/powerpoint/2010/main" val="34379459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6348D-2039-6B91-C122-BA3670564044}"/>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B725AC6F-EEF4-A5F3-0546-50E47D218ADB}"/>
              </a:ext>
            </a:extLst>
          </p:cNvPr>
          <p:cNvPicPr>
            <a:picLocks noChangeAspect="1"/>
          </p:cNvPicPr>
          <p:nvPr/>
        </p:nvPicPr>
        <p:blipFill>
          <a:blip r:embed="rId3"/>
          <a:stretch>
            <a:fillRect/>
          </a:stretch>
        </p:blipFill>
        <p:spPr>
          <a:xfrm>
            <a:off x="304800" y="304800"/>
            <a:ext cx="2895600" cy="6281142"/>
          </a:xfrm>
          <a:prstGeom prst="rect">
            <a:avLst/>
          </a:prstGeom>
        </p:spPr>
      </p:pic>
      <p:sp>
        <p:nvSpPr>
          <p:cNvPr id="4" name="ZoneTexte 3">
            <a:extLst>
              <a:ext uri="{FF2B5EF4-FFF2-40B4-BE49-F238E27FC236}">
                <a16:creationId xmlns:a16="http://schemas.microsoft.com/office/drawing/2014/main" id="{A3A2327C-5106-49FA-7A1B-88A78ACD02B8}"/>
              </a:ext>
            </a:extLst>
          </p:cNvPr>
          <p:cNvSpPr txBox="1"/>
          <p:nvPr/>
        </p:nvSpPr>
        <p:spPr>
          <a:xfrm>
            <a:off x="4419600" y="838200"/>
            <a:ext cx="6096000" cy="601255"/>
          </a:xfrm>
          <a:prstGeom prst="rect">
            <a:avLst/>
          </a:prstGeom>
          <a:noFill/>
        </p:spPr>
        <p:txBody>
          <a:bodyPr wrap="square">
            <a:spAutoFit/>
          </a:bodyPr>
          <a:lstStyle/>
          <a:p>
            <a:pPr algn="ctr">
              <a:lnSpc>
                <a:spcPct val="107000"/>
              </a:lnSpc>
              <a:spcAft>
                <a:spcPts val="800"/>
              </a:spcAft>
              <a:buNone/>
              <a:tabLst>
                <a:tab pos="1442085" algn="l"/>
              </a:tabLst>
            </a:pPr>
            <a:r>
              <a:rPr lang="fr-FR" sz="3200" b="1" kern="100" dirty="0">
                <a:effectLst/>
                <a:latin typeface="Aptos" panose="020B0004020202020204" pitchFamily="34" charset="0"/>
                <a:ea typeface="Aptos" panose="020B0004020202020204" pitchFamily="34" charset="0"/>
                <a:cs typeface="Times New Roman" panose="02020603050405020304" pitchFamily="18" charset="0"/>
              </a:rPr>
              <a:t>Marcel </a:t>
            </a:r>
            <a:r>
              <a:rPr lang="fr-FR" sz="3200" b="1" kern="100" dirty="0" err="1">
                <a:effectLst/>
                <a:latin typeface="Aptos" panose="020B0004020202020204" pitchFamily="34" charset="0"/>
                <a:ea typeface="Aptos" panose="020B0004020202020204" pitchFamily="34" charset="0"/>
                <a:cs typeface="Times New Roman" panose="02020603050405020304" pitchFamily="18" charset="0"/>
              </a:rPr>
              <a:t>Cabelier</a:t>
            </a:r>
            <a:r>
              <a:rPr lang="fr-FR" sz="3200" b="1" kern="100" dirty="0">
                <a:effectLst/>
                <a:latin typeface="Aptos" panose="020B0004020202020204" pitchFamily="34" charset="0"/>
                <a:ea typeface="Aptos" panose="020B0004020202020204" pitchFamily="34" charset="0"/>
                <a:cs typeface="Times New Roman" panose="02020603050405020304" pitchFamily="18" charset="0"/>
              </a:rPr>
              <a:t> – (Cannelé)</a:t>
            </a:r>
            <a:endParaRPr lang="fr-FR"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71E81BC0-E0DC-C411-A851-29647C328118}"/>
              </a:ext>
            </a:extLst>
          </p:cNvPr>
          <p:cNvSpPr txBox="1"/>
          <p:nvPr/>
        </p:nvSpPr>
        <p:spPr>
          <a:xfrm>
            <a:off x="4114800" y="1416364"/>
            <a:ext cx="7467600" cy="3866571"/>
          </a:xfrm>
          <a:prstGeom prst="rect">
            <a:avLst/>
          </a:prstGeom>
          <a:noFill/>
        </p:spPr>
        <p:txBody>
          <a:bodyPr wrap="square">
            <a:spAutoFit/>
          </a:bodyPr>
          <a:lstStyle/>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Appellation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AOP Macvin du Jura</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CEPAGES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Pinot noir</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DÉGUSTATION ŒIL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Robe de couleur légèrement tuilée, disque argenté.</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NEZ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Nez intense sur les fruits cuits.</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BOUCHE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Notes intense de griottes avec une pointe de pruneau.</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Accords mets &amp; vins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Mignardises, bouchées individuelles salées, tous types de dessert</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Degrés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16.5°</a:t>
            </a:r>
          </a:p>
          <a:p>
            <a:pPr>
              <a:lnSpc>
                <a:spcPct val="107000"/>
              </a:lnSpc>
              <a:spcAft>
                <a:spcPts val="800"/>
              </a:spcAft>
              <a:buNone/>
              <a:tabLst>
                <a:tab pos="1442085" algn="l"/>
              </a:tabLst>
            </a:pPr>
            <a:endParaRPr lang="fr-FR"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Prix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19 €</a:t>
            </a:r>
          </a:p>
        </p:txBody>
      </p:sp>
    </p:spTree>
    <p:extLst>
      <p:ext uri="{BB962C8B-B14F-4D97-AF65-F5344CB8AC3E}">
        <p14:creationId xmlns:p14="http://schemas.microsoft.com/office/powerpoint/2010/main" val="181131380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A9730-E086-50F7-3715-904C15FEEE90}"/>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72C3EEED-86C8-5123-9CA4-8E9E92676F81}"/>
              </a:ext>
            </a:extLst>
          </p:cNvPr>
          <p:cNvPicPr>
            <a:picLocks noChangeAspect="1"/>
          </p:cNvPicPr>
          <p:nvPr/>
        </p:nvPicPr>
        <p:blipFill>
          <a:blip r:embed="rId3"/>
          <a:stretch>
            <a:fillRect/>
          </a:stretch>
        </p:blipFill>
        <p:spPr>
          <a:xfrm>
            <a:off x="533399" y="304800"/>
            <a:ext cx="2730885" cy="6019800"/>
          </a:xfrm>
          <a:prstGeom prst="rect">
            <a:avLst/>
          </a:prstGeom>
        </p:spPr>
      </p:pic>
      <p:sp>
        <p:nvSpPr>
          <p:cNvPr id="13" name="ZoneTexte 12">
            <a:extLst>
              <a:ext uri="{FF2B5EF4-FFF2-40B4-BE49-F238E27FC236}">
                <a16:creationId xmlns:a16="http://schemas.microsoft.com/office/drawing/2014/main" id="{1741D4AE-930F-33D2-D6D8-76DF5305C616}"/>
              </a:ext>
            </a:extLst>
          </p:cNvPr>
          <p:cNvSpPr txBox="1"/>
          <p:nvPr/>
        </p:nvSpPr>
        <p:spPr>
          <a:xfrm>
            <a:off x="4495800" y="838200"/>
            <a:ext cx="6096000" cy="601255"/>
          </a:xfrm>
          <a:prstGeom prst="rect">
            <a:avLst/>
          </a:prstGeom>
          <a:noFill/>
        </p:spPr>
        <p:txBody>
          <a:bodyPr wrap="square">
            <a:spAutoFit/>
          </a:bodyPr>
          <a:lstStyle/>
          <a:p>
            <a:pPr algn="ctr">
              <a:lnSpc>
                <a:spcPct val="107000"/>
              </a:lnSpc>
              <a:spcAft>
                <a:spcPts val="800"/>
              </a:spcAft>
              <a:buNone/>
              <a:tabLst>
                <a:tab pos="1442085" algn="l"/>
              </a:tabLst>
            </a:pPr>
            <a:r>
              <a:rPr lang="fr-FR" sz="3200" kern="100" dirty="0">
                <a:effectLst/>
                <a:latin typeface="Aptos" panose="020B0004020202020204" pitchFamily="34" charset="0"/>
                <a:ea typeface="Aptos" panose="020B0004020202020204" pitchFamily="34" charset="0"/>
                <a:cs typeface="Times New Roman" panose="02020603050405020304" pitchFamily="18" charset="0"/>
              </a:rPr>
              <a:t>Château d’Arlay –  (Chocolat)</a:t>
            </a:r>
          </a:p>
        </p:txBody>
      </p:sp>
      <p:sp>
        <p:nvSpPr>
          <p:cNvPr id="15" name="ZoneTexte 14">
            <a:extLst>
              <a:ext uri="{FF2B5EF4-FFF2-40B4-BE49-F238E27FC236}">
                <a16:creationId xmlns:a16="http://schemas.microsoft.com/office/drawing/2014/main" id="{4781FF54-F2F7-0C80-ADCD-DD6EBF8BFD3C}"/>
              </a:ext>
            </a:extLst>
          </p:cNvPr>
          <p:cNvSpPr txBox="1"/>
          <p:nvPr/>
        </p:nvSpPr>
        <p:spPr>
          <a:xfrm>
            <a:off x="3962400" y="1439455"/>
            <a:ext cx="8077200" cy="5052024"/>
          </a:xfrm>
          <a:prstGeom prst="rect">
            <a:avLst/>
          </a:prstGeom>
          <a:noFill/>
        </p:spPr>
        <p:txBody>
          <a:bodyPr wrap="square">
            <a:spAutoFit/>
          </a:bodyPr>
          <a:lstStyle/>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Appellation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AOP Macvin du Jura. Issu du plus vieux château viticole de France (fin du XI) Vin de méditation</a:t>
            </a: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CEPAGES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Pinot noir (1/3 vieux marc &amp; 2//3 de moût), 1 an en fût de chêne, viticulture raisonnée</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DÉGUSTATION ŒIL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Robe de couleur rubis profond</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NEZ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Epices, vanille</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BOUCHE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Fruits rouges confits, de pruneaux, d’épices douces, de vanille et de marc</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Accords mets &amp; vins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Chocolat noir intense aux baies rouges, Tarte Tatin aux fruits rouges et crème fraîche, Foie gras poêlé aux figues caramélisées et épices douces.</a:t>
            </a:r>
          </a:p>
          <a:p>
            <a:pPr>
              <a:lnSpc>
                <a:spcPct val="107000"/>
              </a:lnSpc>
              <a:spcAft>
                <a:spcPts val="800"/>
              </a:spcAft>
              <a:buNone/>
              <a:tabLst>
                <a:tab pos="19119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Degrés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17°</a:t>
            </a:r>
          </a:p>
          <a:p>
            <a:pPr>
              <a:lnSpc>
                <a:spcPct val="107000"/>
              </a:lnSpc>
              <a:spcAft>
                <a:spcPts val="800"/>
              </a:spcAft>
              <a:buNone/>
              <a:tabLst>
                <a:tab pos="1442085" algn="l"/>
              </a:tabLst>
            </a:pPr>
            <a:endParaRPr lang="fr-FR" sz="1800"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tabLst>
                <a:tab pos="1442085"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Prix :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35 €</a:t>
            </a:r>
          </a:p>
        </p:txBody>
      </p:sp>
    </p:spTree>
    <p:extLst>
      <p:ext uri="{BB962C8B-B14F-4D97-AF65-F5344CB8AC3E}">
        <p14:creationId xmlns:p14="http://schemas.microsoft.com/office/powerpoint/2010/main" val="395611364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8FADF-2994-BFE6-E863-D9BBD09D1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CE4B7-1F88-C270-C4C5-6D973D3F36E7}"/>
              </a:ext>
            </a:extLst>
          </p:cNvPr>
          <p:cNvSpPr>
            <a:spLocks noGrp="1"/>
          </p:cNvSpPr>
          <p:nvPr>
            <p:ph type="title"/>
          </p:nvPr>
        </p:nvSpPr>
        <p:spPr>
          <a:xfrm>
            <a:off x="0" y="685801"/>
            <a:ext cx="12115800" cy="762000"/>
          </a:xfrm>
        </p:spPr>
        <p:txBody>
          <a:bodyPr anchor="t">
            <a:normAutofit/>
          </a:bodyPr>
          <a:lstStyle/>
          <a:p>
            <a:pPr>
              <a:lnSpc>
                <a:spcPct val="150000"/>
              </a:lnSpc>
            </a:pPr>
            <a:r>
              <a:rPr lang="fr-FR" sz="2800" dirty="0"/>
              <a:t>“Le vin jaune prend son temps, le Macvin prend son sucre.”</a:t>
            </a:r>
            <a:endParaRPr lang="en-US" sz="2800" dirty="0"/>
          </a:p>
        </p:txBody>
      </p:sp>
      <p:pic>
        <p:nvPicPr>
          <p:cNvPr id="9" name="Image 8">
            <a:extLst>
              <a:ext uri="{FF2B5EF4-FFF2-40B4-BE49-F238E27FC236}">
                <a16:creationId xmlns:a16="http://schemas.microsoft.com/office/drawing/2014/main" id="{0CEAA2B0-F054-B754-6BAB-DDA81058575A}"/>
              </a:ext>
            </a:extLst>
          </p:cNvPr>
          <p:cNvPicPr>
            <a:picLocks noChangeAspect="1"/>
          </p:cNvPicPr>
          <p:nvPr/>
        </p:nvPicPr>
        <p:blipFill>
          <a:blip r:embed="rId3" cstate="print">
            <a:extLst>
              <a:ext uri="{28A0092B-C50C-407E-A947-70E740481C1C}">
                <a14:useLocalDpi xmlns:a14="http://schemas.microsoft.com/office/drawing/2010/main" val="0"/>
              </a:ext>
            </a:extLst>
          </a:blip>
          <a:srcRect l="3374" t="3373" r="3374" b="22312"/>
          <a:stretch>
            <a:fillRect/>
          </a:stretch>
        </p:blipFill>
        <p:spPr bwMode="auto">
          <a:xfrm>
            <a:off x="1676400" y="1995500"/>
            <a:ext cx="8458200" cy="4493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72403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2D40C-AC51-D61E-FF62-5785F987067C}"/>
              </a:ext>
            </a:extLst>
          </p:cNvPr>
          <p:cNvSpPr>
            <a:spLocks noGrp="1"/>
          </p:cNvSpPr>
          <p:nvPr>
            <p:ph type="title"/>
          </p:nvPr>
        </p:nvSpPr>
        <p:spPr>
          <a:xfrm>
            <a:off x="533399" y="1016955"/>
            <a:ext cx="4810129" cy="1269482"/>
          </a:xfrm>
        </p:spPr>
        <p:txBody>
          <a:bodyPr anchor="t">
            <a:normAutofit/>
          </a:bodyPr>
          <a:lstStyle/>
          <a:p>
            <a:r>
              <a:rPr lang="en-US"/>
              <a:t>Introduction au Macvin du Jura</a:t>
            </a:r>
          </a:p>
        </p:txBody>
      </p:sp>
      <p:sp>
        <p:nvSpPr>
          <p:cNvPr id="4" name="Content Placeholder 3">
            <a:extLst>
              <a:ext uri="{FF2B5EF4-FFF2-40B4-BE49-F238E27FC236}">
                <a16:creationId xmlns:a16="http://schemas.microsoft.com/office/drawing/2014/main" id="{C63CB324-88CD-E63A-0B74-52CAEE62612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15000" y="1069879"/>
            <a:ext cx="6134037" cy="1066364"/>
          </a:xfrm>
        </p:spPr>
        <p:txBody>
          <a:bodyPr>
            <a:normAutofit/>
          </a:bodyPr>
          <a:lstStyle/>
          <a:p>
            <a:pPr marL="0" indent="0">
              <a:spcBef>
                <a:spcPts val="2500"/>
              </a:spcBef>
              <a:buFont typeface="Arial" panose="020B0604020202020204" pitchFamily="34" charset="0"/>
              <a:buNone/>
            </a:pPr>
            <a:r>
              <a:rPr lang="en-US" b="1" dirty="0"/>
              <a:t>Origine et appellation</a:t>
            </a:r>
          </a:p>
          <a:p>
            <a:pPr marL="0" lvl="1" indent="0">
              <a:buFont typeface="Arial" panose="020B0604020202020204" pitchFamily="34" charset="0"/>
              <a:buNone/>
            </a:pPr>
            <a:r>
              <a:rPr dirty="0"/>
              <a:t>Le </a:t>
            </a:r>
            <a:r>
              <a:rPr dirty="0" err="1"/>
              <a:t>Macvin</a:t>
            </a:r>
            <a:r>
              <a:rPr dirty="0"/>
              <a:t> du Jura </a:t>
            </a:r>
            <a:r>
              <a:rPr dirty="0" err="1"/>
              <a:t>possède</a:t>
            </a:r>
            <a:r>
              <a:rPr dirty="0"/>
              <a:t> </a:t>
            </a:r>
            <a:r>
              <a:rPr dirty="0" err="1"/>
              <a:t>une</a:t>
            </a:r>
            <a:r>
              <a:rPr dirty="0"/>
              <a:t> appellation </a:t>
            </a:r>
            <a:r>
              <a:rPr dirty="0" err="1"/>
              <a:t>d’origine</a:t>
            </a:r>
            <a:r>
              <a:rPr dirty="0"/>
              <a:t> contrôlée </a:t>
            </a:r>
            <a:r>
              <a:rPr dirty="0" err="1"/>
              <a:t>depuis</a:t>
            </a:r>
            <a:r>
              <a:rPr dirty="0"/>
              <a:t> 1991, </a:t>
            </a:r>
            <a:r>
              <a:rPr dirty="0" err="1"/>
              <a:t>ancrée</a:t>
            </a:r>
            <a:r>
              <a:rPr dirty="0"/>
              <a:t> dans la tradition </a:t>
            </a:r>
            <a:r>
              <a:rPr dirty="0" err="1"/>
              <a:t>viticole</a:t>
            </a:r>
            <a:r>
              <a:rPr dirty="0"/>
              <a:t> locale </a:t>
            </a:r>
            <a:r>
              <a:rPr dirty="0" err="1"/>
              <a:t>depuis</a:t>
            </a:r>
            <a:r>
              <a:rPr dirty="0"/>
              <a:t> le </a:t>
            </a:r>
            <a:r>
              <a:rPr dirty="0" err="1"/>
              <a:t>XIVe</a:t>
            </a:r>
            <a:r>
              <a:rPr dirty="0"/>
              <a:t> siècle.</a:t>
            </a:r>
            <a:endParaRPr lang="en-US" dirty="0"/>
          </a:p>
        </p:txBody>
      </p:sp>
      <p:pic>
        <p:nvPicPr>
          <p:cNvPr id="6" name="Image 5" descr="Une image contenant plein air, herbe, colline, plante&#10;&#10;Le contenu généré par l’IA peut être incorrect.">
            <a:extLst>
              <a:ext uri="{FF2B5EF4-FFF2-40B4-BE49-F238E27FC236}">
                <a16:creationId xmlns:a16="http://schemas.microsoft.com/office/drawing/2014/main" id="{6BAA409E-2F53-43CD-7E2C-908D640CE785}"/>
              </a:ext>
            </a:extLst>
          </p:cNvPr>
          <p:cNvPicPr>
            <a:picLocks noChangeAspect="1"/>
          </p:cNvPicPr>
          <p:nvPr/>
        </p:nvPicPr>
        <p:blipFill>
          <a:blip r:embed="rId3"/>
          <a:stretch>
            <a:fillRect/>
          </a:stretch>
        </p:blipFill>
        <p:spPr>
          <a:xfrm>
            <a:off x="132882" y="2393758"/>
            <a:ext cx="6715592" cy="3657599"/>
          </a:xfrm>
          <a:prstGeom prst="rect">
            <a:avLst/>
          </a:prstGeom>
          <a:ln>
            <a:noFill/>
          </a:ln>
          <a:effectLst>
            <a:outerShdw blurRad="292100" dist="139700" dir="2700000" algn="tl" rotWithShape="0">
              <a:srgbClr val="333333">
                <a:alpha val="65000"/>
              </a:srgbClr>
            </a:outerShdw>
          </a:effectLst>
        </p:spPr>
      </p:pic>
      <p:pic>
        <p:nvPicPr>
          <p:cNvPr id="3074" name="Picture 2" descr="Il n'y a pas que le vin jaune dans le Jura... - La DH/Les Sports+">
            <a:extLst>
              <a:ext uri="{FF2B5EF4-FFF2-40B4-BE49-F238E27FC236}">
                <a16:creationId xmlns:a16="http://schemas.microsoft.com/office/drawing/2014/main" id="{EA2CE884-F167-4337-C1FA-927CDAA664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889"/>
          <a:stretch>
            <a:fillRect/>
          </a:stretch>
        </p:blipFill>
        <p:spPr bwMode="auto">
          <a:xfrm>
            <a:off x="7124637" y="2393757"/>
            <a:ext cx="4724400" cy="3657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047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D22FA-E003-BF5E-004E-9036EFE1AEF5}"/>
            </a:ext>
          </a:extLst>
        </p:cNvPr>
        <p:cNvGrpSpPr/>
        <p:nvPr/>
      </p:nvGrpSpPr>
      <p:grpSpPr>
        <a:xfrm>
          <a:off x="0" y="0"/>
          <a:ext cx="0" cy="0"/>
          <a:chOff x="0" y="0"/>
          <a:chExt cx="0" cy="0"/>
        </a:xfrm>
      </p:grpSpPr>
      <p:pic>
        <p:nvPicPr>
          <p:cNvPr id="9" name="Image 8" descr="Une image contenant texte, diagramme, carte&#10;&#10;Le contenu généré par l’IA peut être incorrect.">
            <a:extLst>
              <a:ext uri="{FF2B5EF4-FFF2-40B4-BE49-F238E27FC236}">
                <a16:creationId xmlns:a16="http://schemas.microsoft.com/office/drawing/2014/main" id="{8A615BD9-13DA-A307-AABE-931B0F619219}"/>
              </a:ext>
            </a:extLst>
          </p:cNvPr>
          <p:cNvPicPr>
            <a:picLocks noChangeAspect="1"/>
          </p:cNvPicPr>
          <p:nvPr/>
        </p:nvPicPr>
        <p:blipFill>
          <a:blip r:embed="rId3"/>
          <a:srcRect l="10921" r="2066"/>
          <a:stretch>
            <a:fillRect/>
          </a:stretch>
        </p:blipFill>
        <p:spPr>
          <a:xfrm>
            <a:off x="44423" y="152400"/>
            <a:ext cx="3864842" cy="662939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51B0BA21-D80E-B393-2753-8C0328680B93}"/>
              </a:ext>
            </a:extLst>
          </p:cNvPr>
          <p:cNvSpPr>
            <a:spLocks noGrp="1"/>
          </p:cNvSpPr>
          <p:nvPr>
            <p:ph type="title"/>
          </p:nvPr>
        </p:nvSpPr>
        <p:spPr>
          <a:xfrm>
            <a:off x="4267200" y="762000"/>
            <a:ext cx="7522727" cy="731520"/>
          </a:xfrm>
        </p:spPr>
        <p:txBody>
          <a:bodyPr anchor="t">
            <a:normAutofit fontScale="90000"/>
          </a:bodyPr>
          <a:lstStyle/>
          <a:p>
            <a:r>
              <a:rPr lang="en-US" dirty="0"/>
              <a:t>Situation </a:t>
            </a:r>
            <a:r>
              <a:rPr lang="en-US" dirty="0" err="1"/>
              <a:t>geographique</a:t>
            </a:r>
            <a:r>
              <a:rPr lang="en-US" dirty="0"/>
              <a:t> &amp; sols</a:t>
            </a:r>
          </a:p>
        </p:txBody>
      </p:sp>
      <p:pic>
        <p:nvPicPr>
          <p:cNvPr id="14" name="Image 13" descr="Une image contenant carte, texte, atlas, diagramme&#10;&#10;Le contenu généré par l’IA peut être incorrect.">
            <a:extLst>
              <a:ext uri="{FF2B5EF4-FFF2-40B4-BE49-F238E27FC236}">
                <a16:creationId xmlns:a16="http://schemas.microsoft.com/office/drawing/2014/main" id="{8C4811D0-BC9D-11E2-4243-4A6BBAED91A7}"/>
              </a:ext>
            </a:extLst>
          </p:cNvPr>
          <p:cNvPicPr>
            <a:picLocks noChangeAspect="1"/>
          </p:cNvPicPr>
          <p:nvPr/>
        </p:nvPicPr>
        <p:blipFill>
          <a:blip r:embed="rId4"/>
          <a:stretch>
            <a:fillRect/>
          </a:stretch>
        </p:blipFill>
        <p:spPr>
          <a:xfrm>
            <a:off x="4078430" y="1311145"/>
            <a:ext cx="4074969" cy="3797567"/>
          </a:xfrm>
          <a:prstGeom prst="rect">
            <a:avLst/>
          </a:prstGeom>
          <a:ln>
            <a:noFill/>
          </a:ln>
          <a:effectLst>
            <a:outerShdw blurRad="292100" dist="139700" dir="2700000" algn="tl" rotWithShape="0">
              <a:srgbClr val="333333">
                <a:alpha val="65000"/>
              </a:srgbClr>
            </a:outerShdw>
          </a:effectLst>
        </p:spPr>
      </p:pic>
      <p:pic>
        <p:nvPicPr>
          <p:cNvPr id="1026" name="Picture 2" descr="Les appellations">
            <a:extLst>
              <a:ext uri="{FF2B5EF4-FFF2-40B4-BE49-F238E27FC236}">
                <a16:creationId xmlns:a16="http://schemas.microsoft.com/office/drawing/2014/main" id="{127C4D14-5FC0-A23D-7B44-D5897498DE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17"/>
          <a:stretch>
            <a:fillRect/>
          </a:stretch>
        </p:blipFill>
        <p:spPr bwMode="auto">
          <a:xfrm>
            <a:off x="7696200" y="3187605"/>
            <a:ext cx="4267199" cy="3496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47719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391A-13BE-57B1-F4A3-983C0FC4CD91}"/>
              </a:ext>
            </a:extLst>
          </p:cNvPr>
          <p:cNvSpPr>
            <a:spLocks noGrp="1"/>
          </p:cNvSpPr>
          <p:nvPr>
            <p:ph type="title"/>
          </p:nvPr>
        </p:nvSpPr>
        <p:spPr>
          <a:xfrm>
            <a:off x="4495800" y="914400"/>
            <a:ext cx="7026437" cy="731520"/>
          </a:xfrm>
        </p:spPr>
        <p:txBody>
          <a:bodyPr anchor="t">
            <a:normAutofit/>
          </a:bodyPr>
          <a:lstStyle/>
          <a:p>
            <a:r>
              <a:rPr lang="en-US" sz="3100"/>
              <a:t>Origines et histoire du Macvin</a:t>
            </a:r>
          </a:p>
        </p:txBody>
      </p:sp>
      <p:pic>
        <p:nvPicPr>
          <p:cNvPr id="3" name="Image 2">
            <a:extLst>
              <a:ext uri="{FF2B5EF4-FFF2-40B4-BE49-F238E27FC236}">
                <a16:creationId xmlns:a16="http://schemas.microsoft.com/office/drawing/2014/main" id="{E717FF56-ECF3-4F9D-D419-54B1E6C95DC2}"/>
              </a:ext>
            </a:extLst>
          </p:cNvPr>
          <p:cNvPicPr>
            <a:picLocks noChangeAspect="1"/>
          </p:cNvPicPr>
          <p:nvPr/>
        </p:nvPicPr>
        <p:blipFill>
          <a:blip r:embed="rId3" cstate="print">
            <a:extLst>
              <a:ext uri="{28A0092B-C50C-407E-A947-70E740481C1C}">
                <a14:useLocalDpi xmlns:a14="http://schemas.microsoft.com/office/drawing/2010/main" val="0"/>
              </a:ext>
            </a:extLst>
          </a:blip>
          <a:srcRect l="2565" t="4278" b="17302"/>
          <a:stretch>
            <a:fillRect/>
          </a:stretch>
        </p:blipFill>
        <p:spPr bwMode="auto">
          <a:xfrm>
            <a:off x="4263191" y="2341717"/>
            <a:ext cx="7850753" cy="4212431"/>
          </a:xfrm>
          <a:prstGeom prst="rect">
            <a:avLst/>
          </a:prstGeom>
          <a:ln>
            <a:noFill/>
          </a:ln>
          <a:effectLst>
            <a:outerShdw blurRad="292100" dist="139700" dir="2700000" algn="tl" rotWithShape="0">
              <a:srgbClr val="333333">
                <a:alpha val="65000"/>
              </a:srgbClr>
            </a:outerShdw>
          </a:effectLst>
        </p:spPr>
      </p:pic>
      <p:pic>
        <p:nvPicPr>
          <p:cNvPr id="2050" name="Picture 2" descr="Balade à Pupillin - Jura Tourisme">
            <a:extLst>
              <a:ext uri="{FF2B5EF4-FFF2-40B4-BE49-F238E27FC236}">
                <a16:creationId xmlns:a16="http://schemas.microsoft.com/office/drawing/2014/main" id="{B36D9FAB-CC89-B2F2-86DC-17CBEDD28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4" y="152400"/>
            <a:ext cx="4059936" cy="655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ontent Placeholder 3">
            <a:extLst>
              <a:ext uri="{FF2B5EF4-FFF2-40B4-BE49-F238E27FC236}">
                <a16:creationId xmlns:a16="http://schemas.microsoft.com/office/drawing/2014/main" id="{3BF2AADE-70A9-886C-4B3E-4FA2957D5E80}"/>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40181" y="1419904"/>
            <a:ext cx="7483637" cy="990164"/>
          </a:xfrm>
        </p:spPr>
        <p:txBody>
          <a:bodyPr>
            <a:normAutofit/>
          </a:bodyPr>
          <a:lstStyle/>
          <a:p>
            <a:pPr marL="0" indent="0">
              <a:spcBef>
                <a:spcPts val="2500"/>
              </a:spcBef>
              <a:buFont typeface="Arial" panose="020B0604020202020204" pitchFamily="34" charset="0"/>
              <a:buNone/>
            </a:pPr>
            <a:r>
              <a:rPr lang="en-US" b="1" dirty="0" err="1"/>
              <a:t>Méthode</a:t>
            </a:r>
            <a:r>
              <a:rPr lang="en-US" b="1" dirty="0"/>
              <a:t> </a:t>
            </a:r>
            <a:r>
              <a:rPr lang="en-US" b="1" dirty="0" err="1"/>
              <a:t>d’élaboration</a:t>
            </a:r>
            <a:r>
              <a:rPr lang="en-US" b="1" dirty="0"/>
              <a:t> </a:t>
            </a:r>
          </a:p>
          <a:p>
            <a:pPr marL="0" indent="0">
              <a:spcBef>
                <a:spcPts val="600"/>
              </a:spcBef>
              <a:buFont typeface="Arial" panose="020B0604020202020204" pitchFamily="34" charset="0"/>
              <a:buNone/>
            </a:pPr>
            <a:r>
              <a:rPr dirty="0"/>
              <a:t>La technique du </a:t>
            </a:r>
            <a:r>
              <a:rPr dirty="0" err="1"/>
              <a:t>mutage</a:t>
            </a:r>
            <a:r>
              <a:rPr dirty="0"/>
              <a:t> </a:t>
            </a:r>
            <a:r>
              <a:rPr dirty="0" err="1"/>
              <a:t>arrête</a:t>
            </a:r>
            <a:r>
              <a:rPr dirty="0"/>
              <a:t> la fermentation en </a:t>
            </a:r>
            <a:r>
              <a:rPr dirty="0" err="1"/>
              <a:t>ajoutant</a:t>
            </a:r>
            <a:r>
              <a:rPr dirty="0"/>
              <a:t> de </a:t>
            </a:r>
            <a:r>
              <a:rPr dirty="0" err="1"/>
              <a:t>l’eau</a:t>
            </a:r>
            <a:r>
              <a:rPr dirty="0"/>
              <a:t>-de-vie de marc du Jura, </a:t>
            </a:r>
            <a:r>
              <a:rPr dirty="0" err="1"/>
              <a:t>créant</a:t>
            </a:r>
            <a:r>
              <a:rPr dirty="0"/>
              <a:t> un vin mi-vin, mi-</a:t>
            </a:r>
            <a:r>
              <a:rPr dirty="0" err="1"/>
              <a:t>spiritueux</a:t>
            </a:r>
            <a:r>
              <a:rPr dirty="0"/>
              <a:t> riche et puissant.</a:t>
            </a:r>
            <a:endParaRPr lang="en-US" dirty="0"/>
          </a:p>
        </p:txBody>
      </p:sp>
    </p:spTree>
    <p:extLst>
      <p:ext uri="{BB962C8B-B14F-4D97-AF65-F5344CB8AC3E}">
        <p14:creationId xmlns:p14="http://schemas.microsoft.com/office/powerpoint/2010/main" val="506622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B39B-292A-C65E-26E3-70A3D82F7EF5}"/>
              </a:ext>
            </a:extLst>
          </p:cNvPr>
          <p:cNvSpPr>
            <a:spLocks noGrp="1"/>
          </p:cNvSpPr>
          <p:nvPr>
            <p:ph type="title"/>
          </p:nvPr>
        </p:nvSpPr>
        <p:spPr>
          <a:xfrm>
            <a:off x="533398" y="1016955"/>
            <a:ext cx="11125201" cy="746759"/>
          </a:xfrm>
        </p:spPr>
        <p:txBody>
          <a:bodyPr anchor="t">
            <a:normAutofit/>
          </a:bodyPr>
          <a:lstStyle/>
          <a:p>
            <a:r>
              <a:rPr lang="en-US"/>
              <a:t>Cépages utilisés pour le Macvin</a:t>
            </a:r>
          </a:p>
        </p:txBody>
      </p:sp>
      <p:graphicFrame>
        <p:nvGraphicFramePr>
          <p:cNvPr id="4" name="Content Placeholder 3">
            <a:extLst>
              <a:ext uri="{FF2B5EF4-FFF2-40B4-BE49-F238E27FC236}">
                <a16:creationId xmlns:a16="http://schemas.microsoft.com/office/drawing/2014/main" id="{E9C3DDF2-2815-4B25-A9C1-BC0890E4BCC0}"/>
              </a:ext>
            </a:extLst>
          </p:cNvPr>
          <p:cNvGraphicFramePr>
            <a:graphicFrameLocks noGrp="1"/>
          </p:cNvGraphicFramePr>
          <p:nvPr>
            <p:ph idx="1"/>
            <p:extLst>
              <p:ext uri="{D42A27DB-BD31-4B8C-83A1-F6EECF244321}">
                <p14:modId xmlns:p14="http://schemas.microsoft.com/office/powerpoint/2010/main" val="3535256768"/>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533398" y="1748474"/>
          <a:ext cx="11125202" cy="4728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32519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3EBC-0D04-BB9D-9A68-D785A8DE41A6}"/>
              </a:ext>
            </a:extLst>
          </p:cNvPr>
          <p:cNvSpPr>
            <a:spLocks noGrp="1"/>
          </p:cNvSpPr>
          <p:nvPr>
            <p:ph type="ctrTitle"/>
          </p:nvPr>
        </p:nvSpPr>
        <p:spPr>
          <a:xfrm>
            <a:off x="533400" y="1143000"/>
            <a:ext cx="8576636" cy="5271008"/>
          </a:xfrm>
        </p:spPr>
        <p:txBody>
          <a:bodyPr anchor="b">
            <a:normAutofit/>
          </a:bodyPr>
          <a:lstStyle/>
          <a:p>
            <a:r>
              <a:rPr lang="en-US" sz="6100" dirty="0" err="1">
                <a:effectLst>
                  <a:outerShdw blurRad="38100" dist="38100" dir="2700000" algn="tl">
                    <a:srgbClr val="000000">
                      <a:alpha val="43137"/>
                    </a:srgbClr>
                  </a:outerShdw>
                </a:effectLst>
              </a:rPr>
              <a:t>Élaboration</a:t>
            </a:r>
            <a:r>
              <a:rPr lang="en-US" sz="6100" dirty="0">
                <a:effectLst>
                  <a:outerShdw blurRad="38100" dist="38100" dir="2700000" algn="tl">
                    <a:srgbClr val="000000">
                      <a:alpha val="43137"/>
                    </a:srgbClr>
                  </a:outerShdw>
                </a:effectLst>
              </a:rPr>
              <a:t> et </a:t>
            </a:r>
            <a:r>
              <a:rPr lang="en-US" sz="6100" dirty="0" err="1">
                <a:effectLst>
                  <a:outerShdw blurRad="38100" dist="38100" dir="2700000" algn="tl">
                    <a:srgbClr val="000000">
                      <a:alpha val="43137"/>
                    </a:srgbClr>
                  </a:outerShdw>
                </a:effectLst>
              </a:rPr>
              <a:t>caractéristiques</a:t>
            </a:r>
            <a:r>
              <a:rPr lang="en-US" sz="6100" dirty="0">
                <a:effectLst>
                  <a:outerShdw blurRad="38100" dist="38100" dir="2700000" algn="tl">
                    <a:srgbClr val="000000">
                      <a:alpha val="43137"/>
                    </a:srgbClr>
                  </a:outerShdw>
                </a:effectLst>
              </a:rPr>
              <a:t> du </a:t>
            </a:r>
            <a:r>
              <a:rPr lang="en-US" sz="6100" dirty="0" err="1">
                <a:effectLst>
                  <a:outerShdw blurRad="38100" dist="38100" dir="2700000" algn="tl">
                    <a:srgbClr val="000000">
                      <a:alpha val="43137"/>
                    </a:srgbClr>
                  </a:outerShdw>
                </a:effectLst>
              </a:rPr>
              <a:t>Macvin</a:t>
            </a:r>
            <a:endParaRPr lang="en-US" sz="61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4463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61A7-E712-1883-DCC9-2043DA4EEF7D}"/>
              </a:ext>
            </a:extLst>
          </p:cNvPr>
          <p:cNvSpPr>
            <a:spLocks noGrp="1"/>
          </p:cNvSpPr>
          <p:nvPr>
            <p:ph type="title"/>
          </p:nvPr>
        </p:nvSpPr>
        <p:spPr>
          <a:xfrm>
            <a:off x="4632163" y="1016955"/>
            <a:ext cx="7026437" cy="731520"/>
          </a:xfrm>
        </p:spPr>
        <p:txBody>
          <a:bodyPr anchor="t">
            <a:normAutofit/>
          </a:bodyPr>
          <a:lstStyle/>
          <a:p>
            <a:r>
              <a:rPr lang="en-US" sz="2500"/>
              <a:t>Méthode de fabrication du Macvin</a:t>
            </a:r>
          </a:p>
        </p:txBody>
      </p:sp>
      <p:pic>
        <p:nvPicPr>
          <p:cNvPr id="7" name="Image 6">
            <a:extLst>
              <a:ext uri="{FF2B5EF4-FFF2-40B4-BE49-F238E27FC236}">
                <a16:creationId xmlns:a16="http://schemas.microsoft.com/office/drawing/2014/main" id="{8D34C569-9ADB-275A-DE3F-3A9499AAF16E}"/>
              </a:ext>
            </a:extLst>
          </p:cNvPr>
          <p:cNvPicPr>
            <a:picLocks noChangeAspect="1"/>
          </p:cNvPicPr>
          <p:nvPr/>
        </p:nvPicPr>
        <p:blipFill>
          <a:blip r:embed="rId3" cstate="print">
            <a:extLst>
              <a:ext uri="{28A0092B-C50C-407E-A947-70E740481C1C}">
                <a14:useLocalDpi xmlns:a14="http://schemas.microsoft.com/office/drawing/2010/main" val="0"/>
              </a:ext>
            </a:extLst>
          </a:blip>
          <a:srcRect l="2750" t="2631" r="2750" b="9191"/>
          <a:stretch>
            <a:fillRect/>
          </a:stretch>
        </p:blipFill>
        <p:spPr bwMode="auto">
          <a:xfrm>
            <a:off x="4191000" y="1600200"/>
            <a:ext cx="7840109" cy="4876800"/>
          </a:xfrm>
          <a:prstGeom prst="rect">
            <a:avLst/>
          </a:prstGeom>
          <a:noFill/>
          <a:ln>
            <a:noFill/>
          </a:ln>
        </p:spPr>
      </p:pic>
      <p:pic>
        <p:nvPicPr>
          <p:cNvPr id="15" name="Image 14" descr="Une image contenant plein air, paysage, nature, ciel&#10;&#10;Le contenu généré par l’IA peut être incorrect.">
            <a:extLst>
              <a:ext uri="{FF2B5EF4-FFF2-40B4-BE49-F238E27FC236}">
                <a16:creationId xmlns:a16="http://schemas.microsoft.com/office/drawing/2014/main" id="{3F50AEB7-1F09-8E5B-8980-17755DDB5728}"/>
              </a:ext>
            </a:extLst>
          </p:cNvPr>
          <p:cNvPicPr>
            <a:picLocks noChangeAspect="1"/>
          </p:cNvPicPr>
          <p:nvPr/>
        </p:nvPicPr>
        <p:blipFill>
          <a:blip r:embed="rId4"/>
          <a:srcRect l="3583" t="2564" r="4677" b="2564"/>
          <a:stretch>
            <a:fillRect/>
          </a:stretch>
        </p:blipFill>
        <p:spPr>
          <a:xfrm>
            <a:off x="76200" y="274371"/>
            <a:ext cx="3657600" cy="6583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023106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09A1A-8FEE-5DBB-DAC6-ECF58C7A34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A44E6-3DC9-A7DA-3C27-E2BF594E545E}"/>
              </a:ext>
            </a:extLst>
          </p:cNvPr>
          <p:cNvSpPr>
            <a:spLocks noGrp="1"/>
          </p:cNvSpPr>
          <p:nvPr>
            <p:ph type="title"/>
          </p:nvPr>
        </p:nvSpPr>
        <p:spPr>
          <a:xfrm>
            <a:off x="4267200" y="152400"/>
            <a:ext cx="7026437" cy="731520"/>
          </a:xfrm>
        </p:spPr>
        <p:txBody>
          <a:bodyPr anchor="t">
            <a:normAutofit/>
          </a:bodyPr>
          <a:lstStyle/>
          <a:p>
            <a:r>
              <a:rPr lang="en-US" sz="2500" dirty="0" err="1"/>
              <a:t>Alambic</a:t>
            </a:r>
            <a:r>
              <a:rPr lang="en-US" sz="2500" dirty="0"/>
              <a:t> </a:t>
            </a:r>
            <a:r>
              <a:rPr lang="en-US" sz="2500" dirty="0" err="1"/>
              <a:t>juracien</a:t>
            </a:r>
            <a:endParaRPr lang="en-US" sz="2500" dirty="0"/>
          </a:p>
        </p:txBody>
      </p:sp>
      <p:pic>
        <p:nvPicPr>
          <p:cNvPr id="8" name="Image 7" descr="Une image contenant roue, pneu, Véhicule terrestre, Pièce auto&#10;&#10;Le contenu généré par l’IA peut être incorrect.">
            <a:extLst>
              <a:ext uri="{FF2B5EF4-FFF2-40B4-BE49-F238E27FC236}">
                <a16:creationId xmlns:a16="http://schemas.microsoft.com/office/drawing/2014/main" id="{9DFD2F6B-B0A1-25C0-9508-F8F3549731BD}"/>
              </a:ext>
            </a:extLst>
          </p:cNvPr>
          <p:cNvPicPr>
            <a:picLocks noChangeAspect="1"/>
          </p:cNvPicPr>
          <p:nvPr/>
        </p:nvPicPr>
        <p:blipFill>
          <a:blip r:embed="rId3"/>
          <a:stretch>
            <a:fillRect/>
          </a:stretch>
        </p:blipFill>
        <p:spPr>
          <a:xfrm>
            <a:off x="76200" y="762001"/>
            <a:ext cx="7862541" cy="4343400"/>
          </a:xfrm>
          <a:prstGeom prst="rect">
            <a:avLst/>
          </a:prstGeom>
        </p:spPr>
      </p:pic>
      <p:pic>
        <p:nvPicPr>
          <p:cNvPr id="11" name="Image 10" descr="Une image contenant capture d’écran, brouillard, plein air, noir et blanc&#10;&#10;Le contenu généré par l’IA peut être incorrect.">
            <a:extLst>
              <a:ext uri="{FF2B5EF4-FFF2-40B4-BE49-F238E27FC236}">
                <a16:creationId xmlns:a16="http://schemas.microsoft.com/office/drawing/2014/main" id="{5133EE2D-A79F-FD94-4AB3-ACCF29B98D56}"/>
              </a:ext>
            </a:extLst>
          </p:cNvPr>
          <p:cNvPicPr>
            <a:picLocks noChangeAspect="1"/>
          </p:cNvPicPr>
          <p:nvPr/>
        </p:nvPicPr>
        <p:blipFill>
          <a:blip r:embed="rId4"/>
          <a:stretch>
            <a:fillRect/>
          </a:stretch>
        </p:blipFill>
        <p:spPr>
          <a:xfrm>
            <a:off x="6536776" y="4800600"/>
            <a:ext cx="3737919" cy="2057400"/>
          </a:xfrm>
          <a:prstGeom prst="rect">
            <a:avLst/>
          </a:prstGeom>
        </p:spPr>
      </p:pic>
      <p:pic>
        <p:nvPicPr>
          <p:cNvPr id="13" name="Image 12" descr="Une image contenant tambour, intérieur&#10;&#10;Le contenu généré par l’IA peut être incorrect.">
            <a:extLst>
              <a:ext uri="{FF2B5EF4-FFF2-40B4-BE49-F238E27FC236}">
                <a16:creationId xmlns:a16="http://schemas.microsoft.com/office/drawing/2014/main" id="{A30D5892-30F9-15FE-F7F6-BE070C9D094D}"/>
              </a:ext>
            </a:extLst>
          </p:cNvPr>
          <p:cNvPicPr>
            <a:picLocks noChangeAspect="1"/>
          </p:cNvPicPr>
          <p:nvPr/>
        </p:nvPicPr>
        <p:blipFill>
          <a:blip r:embed="rId5"/>
          <a:stretch>
            <a:fillRect/>
          </a:stretch>
        </p:blipFill>
        <p:spPr>
          <a:xfrm>
            <a:off x="8077200" y="1066800"/>
            <a:ext cx="2311435" cy="3295772"/>
          </a:xfrm>
          <a:prstGeom prst="rect">
            <a:avLst/>
          </a:prstGeom>
        </p:spPr>
      </p:pic>
    </p:spTree>
    <p:extLst>
      <p:ext uri="{BB962C8B-B14F-4D97-AF65-F5344CB8AC3E}">
        <p14:creationId xmlns:p14="http://schemas.microsoft.com/office/powerpoint/2010/main" val="169340755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E586-CB20-BF61-3657-6BC24890620E}"/>
              </a:ext>
            </a:extLst>
          </p:cNvPr>
          <p:cNvSpPr>
            <a:spLocks noGrp="1"/>
          </p:cNvSpPr>
          <p:nvPr>
            <p:ph type="title"/>
          </p:nvPr>
        </p:nvSpPr>
        <p:spPr>
          <a:xfrm>
            <a:off x="4632163" y="1016955"/>
            <a:ext cx="7026437" cy="731520"/>
          </a:xfrm>
        </p:spPr>
        <p:txBody>
          <a:bodyPr anchor="t">
            <a:normAutofit/>
          </a:bodyPr>
          <a:lstStyle/>
          <a:p>
            <a:r>
              <a:rPr lang="en-US" sz="2500"/>
              <a:t>Caractéristiques gustatives et styles du Macvin</a:t>
            </a:r>
          </a:p>
        </p:txBody>
      </p:sp>
      <p:pic>
        <p:nvPicPr>
          <p:cNvPr id="5" name="Content Placeholder 4" descr="Installation des fruits sur un sol en béton">
            <a:extLst>
              <a:ext uri="{FF2B5EF4-FFF2-40B4-BE49-F238E27FC236}">
                <a16:creationId xmlns:a16="http://schemas.microsoft.com/office/drawing/2014/main" id="{B9AA1B93-905D-4FA2-A526-F081DFF04BEC}"/>
              </a:ext>
            </a:extLst>
          </p:cNvPr>
          <p:cNvPicPr>
            <a:picLocks noGrp="1" noChangeAspect="1"/>
          </p:cNvPicPr>
          <p:nvPr>
            <p:ph type="pic" sz="quarter" idx="13"/>
          </p:nvPr>
        </p:nvPicPr>
        <p:blipFill>
          <a:blip r:embed="rId3"/>
          <a:srcRect l="54484" r="6601" b="-2"/>
          <a:stretch>
            <a:fillRect/>
          </a:stretch>
        </p:blipFill>
        <p:spPr>
          <a:xfrm>
            <a:off x="20" y="1"/>
            <a:ext cx="3998113" cy="6858000"/>
          </a:xfrm>
        </p:spPr>
      </p:pic>
      <p:sp>
        <p:nvSpPr>
          <p:cNvPr id="4" name="Content Placeholder 3">
            <a:extLst>
              <a:ext uri="{FF2B5EF4-FFF2-40B4-BE49-F238E27FC236}">
                <a16:creationId xmlns:a16="http://schemas.microsoft.com/office/drawing/2014/main" id="{1CE206AB-89F3-BB39-CEA0-4927A89AB60E}"/>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32168" y="2145668"/>
            <a:ext cx="7026432" cy="4077331"/>
          </a:xfrm>
        </p:spPr>
        <p:txBody>
          <a:bodyPr>
            <a:normAutofit/>
          </a:bodyPr>
          <a:lstStyle/>
          <a:p>
            <a:pPr marL="0" indent="0">
              <a:spcBef>
                <a:spcPts val="2500"/>
              </a:spcBef>
              <a:buFont typeface="Arial" panose="020B0604020202020204" pitchFamily="34" charset="0"/>
              <a:buNone/>
            </a:pPr>
            <a:r>
              <a:rPr lang="en-US" b="1"/>
              <a:t>Macvin blanc aromatique</a:t>
            </a:r>
          </a:p>
          <a:p>
            <a:pPr marL="0" lvl="1" indent="0">
              <a:buFont typeface="Arial" panose="020B0604020202020204" pitchFamily="34" charset="0"/>
              <a:buNone/>
            </a:pPr>
            <a:r>
              <a:t>Le Macvin blanc présente une robe dorée et des arômes de miel, épices douces et fruits secs, avec une bouche douce et boisée.</a:t>
            </a:r>
            <a:endParaRPr lang="en-US"/>
          </a:p>
          <a:p>
            <a:pPr marL="0" indent="0">
              <a:spcBef>
                <a:spcPts val="2500"/>
              </a:spcBef>
              <a:buFont typeface="Arial" panose="020B0604020202020204" pitchFamily="34" charset="0"/>
              <a:buNone/>
            </a:pPr>
            <a:r>
              <a:rPr lang="en-US" b="1"/>
              <a:t>Macvin rosé délicat</a:t>
            </a:r>
          </a:p>
          <a:p>
            <a:pPr marL="0" lvl="1" indent="0">
              <a:buFont typeface="Arial" panose="020B0604020202020204" pitchFamily="34" charset="0"/>
              <a:buNone/>
            </a:pPr>
            <a:r>
              <a:t>Le Macvin rosé offre des nuances de fruits rouges, de rose fanée et d’agrumes, avec une élégance discrète et raffinée.</a:t>
            </a:r>
            <a:endParaRPr lang="en-US"/>
          </a:p>
          <a:p>
            <a:pPr marL="0" indent="0">
              <a:spcBef>
                <a:spcPts val="2500"/>
              </a:spcBef>
              <a:buFont typeface="Arial" panose="020B0604020202020204" pitchFamily="34" charset="0"/>
              <a:buNone/>
            </a:pPr>
            <a:r>
              <a:rPr lang="en-US" b="1"/>
              <a:t>Macvin rouge intense</a:t>
            </a:r>
          </a:p>
          <a:p>
            <a:pPr marL="0" lvl="1" indent="0">
              <a:buFont typeface="Arial" panose="020B0604020202020204" pitchFamily="34" charset="0"/>
              <a:buNone/>
            </a:pPr>
            <a:r>
              <a:t>Le Macvin rouge révèle des arômes puissants de cerise noire, pruneau et épices, avec une structure tannique expressive.</a:t>
            </a:r>
            <a:endParaRPr lang="en-US"/>
          </a:p>
          <a:p>
            <a:pPr marL="0" indent="0">
              <a:spcBef>
                <a:spcPts val="2500"/>
              </a:spcBef>
              <a:buFont typeface="Arial" panose="020B0604020202020204" pitchFamily="34" charset="0"/>
              <a:buNone/>
            </a:pPr>
            <a:r>
              <a:rPr lang="en-US" b="1"/>
              <a:t>Potentiel aromatique et garde</a:t>
            </a:r>
          </a:p>
          <a:p>
            <a:pPr marL="0" lvl="1" indent="0">
              <a:buFont typeface="Arial" panose="020B0604020202020204" pitchFamily="34" charset="0"/>
              <a:buNone/>
            </a:pPr>
            <a:r>
              <a:t>Le Macvin possède une forte teneur en alcool et sucre naturel, offrant une texture veloutée et une grande capacité de garde.</a:t>
            </a:r>
            <a:endParaRPr lang="en-US"/>
          </a:p>
        </p:txBody>
      </p:sp>
    </p:spTree>
    <p:extLst>
      <p:ext uri="{BB962C8B-B14F-4D97-AF65-F5344CB8AC3E}">
        <p14:creationId xmlns:p14="http://schemas.microsoft.com/office/powerpoint/2010/main" val="1125278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Modulo">
  <a:themeElements>
    <a:clrScheme name="Project Status Report">
      <a:dk1>
        <a:srgbClr val="000000"/>
      </a:dk1>
      <a:lt1>
        <a:srgbClr val="FFFFFF"/>
      </a:lt1>
      <a:dk2>
        <a:srgbClr val="3B4546"/>
      </a:dk2>
      <a:lt2>
        <a:srgbClr val="E7E6E6"/>
      </a:lt2>
      <a:accent1>
        <a:srgbClr val="B36041"/>
      </a:accent1>
      <a:accent2>
        <a:srgbClr val="6F8185"/>
      </a:accent2>
      <a:accent3>
        <a:srgbClr val="C78F8F"/>
      </a:accent3>
      <a:accent4>
        <a:srgbClr val="647961"/>
      </a:accent4>
      <a:accent5>
        <a:srgbClr val="B09C54"/>
      </a:accent5>
      <a:accent6>
        <a:srgbClr val="9AA749"/>
      </a:accent6>
      <a:hlink>
        <a:srgbClr val="75A073"/>
      </a:hlink>
      <a:folHlink>
        <a:srgbClr val="BD9C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ulo_Copilot Layouts_win32_SD_V6" id="{49C5632F-1D3A-4333-ABAA-E3191A9D5D1B}" vid="{9EF76739-2083-4254-82E9-ECA94F6BD31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0BD21B179B1749B10B6700D890B8C6" ma:contentTypeVersion="30" ma:contentTypeDescription="Create a new document." ma:contentTypeScope="" ma:versionID="a13b221ee5b949bd1d4a5301a6f516f4">
  <xsd:schema xmlns:xsd="http://www.w3.org/2001/XMLSchema" xmlns:xs="http://www.w3.org/2001/XMLSchema" xmlns:p="http://schemas.microsoft.com/office/2006/metadata/properties" xmlns:ns1="http://schemas.microsoft.com/sharepoint/v3" xmlns:ns2="9e626b82-2e62-4b56-b4f0-2eb243f478f4" xmlns:ns3="230e9df3-be65-4c73-a93b-d1236ebd677e" xmlns:ns4="543e3375-4853-4ccc-a3e2-1512ebb9cffd" targetNamespace="http://schemas.microsoft.com/office/2006/metadata/properties" ma:root="true" ma:fieldsID="233e7f4977957a9e20bc87caea750b4e" ns1:_="" ns2:_="" ns3:_="" ns4:_="">
    <xsd:import namespace="http://schemas.microsoft.com/sharepoint/v3"/>
    <xsd:import namespace="9e626b82-2e62-4b56-b4f0-2eb243f478f4"/>
    <xsd:import namespace="230e9df3-be65-4c73-a93b-d1236ebd677e"/>
    <xsd:import namespace="543e3375-4853-4ccc-a3e2-1512ebb9cffd"/>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4:SharedWithUsers" minOccurs="0"/>
                <xsd:element ref="ns4:SharedWithDetails" minOccurs="0"/>
                <xsd:element ref="ns2:MediaServiceAutoKeyPoints" minOccurs="0"/>
                <xsd:element ref="ns2:MediaServiceKeyPoints" minOccurs="0"/>
                <xsd:element ref="ns2:MediaServiceSearchProperties" minOccurs="0"/>
                <xsd:element ref="ns1:_ip_UnifiedCompliancePolicyProperties" minOccurs="0"/>
                <xsd:element ref="ns1:_ip_UnifiedCompliancePolicyUIAction" minOccurs="0"/>
                <xsd:element ref="ns2:MediaServiceDocTags" minOccurs="0"/>
                <xsd:element ref="ns2:MediaServiceDateTaken" minOccurs="0"/>
                <xsd:element ref="ns2:MediaLengthInSeconds" minOccurs="0"/>
                <xsd:element ref="ns2:MediaServiceObjectDetectorVersions" minOccurs="0"/>
                <xsd:element ref="ns2:MediaServiceSystemTags" minOccurs="0"/>
                <xsd:element ref="ns2:Styletags_x0028_include1_x002d_3_x0029_" minOccurs="0"/>
                <xsd:element ref="ns2:Vertical" minOccurs="0"/>
                <xsd:element ref="ns2:Intent" minOccurs="0"/>
                <xsd:element ref="ns2:Thumbnai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626b82-2e62-4b56-b4f0-2eb243f478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ocTags" ma:index="23" nillable="true" ma:displayName="MediaServiceDocTags" ma:hidden="true" ma:internalName="MediaServiceDocTags" ma:readOnly="true">
      <xsd:simpleType>
        <xsd:restriction base="dms:Note"/>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ystemTags" ma:index="27" nillable="true" ma:displayName="MediaServiceSystemTags" ma:hidden="true" ma:internalName="MediaServiceSystemTags" ma:readOnly="true">
      <xsd:simpleType>
        <xsd:restriction base="dms:Note"/>
      </xsd:simpleType>
    </xsd:element>
    <xsd:element name="Styletags_x0028_include1_x002d_3_x0029_" ma:index="28" nillable="true" ma:displayName="Style tags (include 1 - 3)" ma:format="Dropdown" ma:internalName="Styletags_x0028_include1_x002d_3_x0029_">
      <xsd:simpleType>
        <xsd:restriction base="dms:Text">
          <xsd:maxLength value="255"/>
        </xsd:restriction>
      </xsd:simpleType>
    </xsd:element>
    <xsd:element name="Vertical" ma:index="29" nillable="true" ma:displayName="Vertical" ma:format="Dropdown" ma:internalName="Vertical">
      <xsd:complexType>
        <xsd:complexContent>
          <xsd:extension base="dms:MultiChoice">
            <xsd:sequence>
              <xsd:element name="Value" maxOccurs="unbounded" minOccurs="0" nillable="true">
                <xsd:simpleType>
                  <xsd:restriction base="dms:Choice">
                    <xsd:enumeration value="Animals &amp; pets"/>
                    <xsd:enumeration value="Art &amp; design"/>
                    <xsd:enumeration value="Beauty"/>
                    <xsd:enumeration value="Business"/>
                    <xsd:enumeration value="Fashion"/>
                    <xsd:enumeration value="Floral &amp; garden"/>
                    <xsd:enumeration value="Food &amp; drink"/>
                    <xsd:enumeration value="General"/>
                    <xsd:enumeration value="Health &amp; fitness"/>
                  </xsd:restriction>
                </xsd:simpleType>
              </xsd:element>
            </xsd:sequence>
          </xsd:extension>
        </xsd:complexContent>
      </xsd:complexType>
    </xsd:element>
    <xsd:element name="Intent" ma:index="30" nillable="true" ma:displayName="Intent" ma:format="Dropdown" ma:internalName="Intent">
      <xsd:complexType>
        <xsd:complexContent>
          <xsd:extension base="dms:MultiChoice">
            <xsd:sequence>
              <xsd:element name="Value" maxOccurs="unbounded" minOccurs="0" nillable="true">
                <xsd:simpleType>
                  <xsd:restriction base="dms:Choice">
                    <xsd:enumeration value="About me"/>
                    <xsd:enumeration value="Activism"/>
                    <xsd:enumeration value="Announcement - event"/>
                    <xsd:enumeration value="Announcement - product"/>
                    <xsd:enumeration value="Business"/>
                    <xsd:enumeration value="Celebrate - holiday"/>
                    <xsd:enumeration value="Celebrate - life moments"/>
                    <xsd:enumeration value="Engagement post"/>
                    <xsd:enumeration value="Grand opening"/>
                    <xsd:enumeration value="Marketplace"/>
                    <xsd:enumeration value="Open house"/>
                    <xsd:enumeration value="Quote"/>
                    <xsd:enumeration value="Sale"/>
                    <xsd:enumeration value="Simple phrases"/>
                    <xsd:enumeration value="Subscribe"/>
                    <xsd:enumeration value="Choice 16"/>
                  </xsd:restriction>
                </xsd:simpleType>
              </xsd:element>
            </xsd:sequence>
          </xsd:extension>
        </xsd:complexContent>
      </xsd:complexType>
    </xsd:element>
    <xsd:element name="Thumbnail" ma:index="31" nillable="true" ma:displayName="Thumbnail" ma:format="Thumbnail" ma:internalName="Thumbnail">
      <xsd:simpleType>
        <xsd:restriction base="dms:Unknown"/>
      </xsd:simpleType>
    </xsd:element>
    <xsd:element name="MediaServiceBillingMetadata" ma:index="3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051309a-75b7-4c22-93ea-c24616af8dd0}" ma:internalName="TaxCatchAll" ma:showField="CatchAllData" ma:web="543e3375-4853-4ccc-a3e2-1512ebb9cf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43e3375-4853-4ccc-a3e2-1512ebb9cff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30e9df3-be65-4c73-a93b-d1236ebd677e" xsi:nil="true"/>
    <MediaServiceKeyPoints xmlns="9e626b82-2e62-4b56-b4f0-2eb243f478f4" xsi:nil="true"/>
    <Thumbnail xmlns="9e626b82-2e62-4b56-b4f0-2eb243f478f4" xsi:nil="true"/>
    <Vertical xmlns="9e626b82-2e62-4b56-b4f0-2eb243f478f4" xsi:nil="true"/>
    <lcf76f155ced4ddcb4097134ff3c332f xmlns="9e626b82-2e62-4b56-b4f0-2eb243f478f4">
      <Terms xmlns="http://schemas.microsoft.com/office/infopath/2007/PartnerControls"/>
    </lcf76f155ced4ddcb4097134ff3c332f>
    <Styletags_x0028_include1_x002d_3_x0029_ xmlns="9e626b82-2e62-4b56-b4f0-2eb243f478f4" xsi:nil="true"/>
    <Intent xmlns="9e626b82-2e62-4b56-b4f0-2eb243f478f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5A61DA-592A-457B-93F6-DEF077C99B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e626b82-2e62-4b56-b4f0-2eb243f478f4"/>
    <ds:schemaRef ds:uri="230e9df3-be65-4c73-a93b-d1236ebd677e"/>
    <ds:schemaRef ds:uri="543e3375-4853-4ccc-a3e2-1512ebb9cf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99ED26-B189-4BA1-99D0-1112D8C2F106}">
  <ds:schemaRefs>
    <ds:schemaRef ds:uri="http://purl.org/dc/dcmitype/"/>
    <ds:schemaRef ds:uri="http://schemas.microsoft.com/office/2006/metadata/properties"/>
    <ds:schemaRef ds:uri="http://schemas.microsoft.com/office/infopath/2007/PartnerControls"/>
    <ds:schemaRef ds:uri="http://purl.org/dc/terms/"/>
    <ds:schemaRef ds:uri="http://purl.org/dc/elements/1.1/"/>
    <ds:schemaRef ds:uri="http://schemas.microsoft.com/office/2006/documentManagement/types"/>
    <ds:schemaRef ds:uri="http://schemas.microsoft.com/sharepoint/v3"/>
    <ds:schemaRef ds:uri="http://schemas.openxmlformats.org/package/2006/metadata/core-properties"/>
    <ds:schemaRef ds:uri="16c05727-aa75-4e4a-9b5f-8a80a1165891"/>
    <ds:schemaRef ds:uri="230e9df3-be65-4c73-a93b-d1236ebd677e"/>
    <ds:schemaRef ds:uri="71af3243-3dd4-4a8d-8c0d-dd76da1f02a5"/>
    <ds:schemaRef ds:uri="http://www.w3.org/XML/1998/namespace"/>
    <ds:schemaRef ds:uri="9e626b82-2e62-4b56-b4f0-2eb243f478f4"/>
  </ds:schemaRefs>
</ds:datastoreItem>
</file>

<file path=customXml/itemProps3.xml><?xml version="1.0" encoding="utf-8"?>
<ds:datastoreItem xmlns:ds="http://schemas.openxmlformats.org/officeDocument/2006/customXml" ds:itemID="{38E339AF-67FC-4BA3-8B2E-038B3ED310D5}">
  <ds:schemaRefs>
    <ds:schemaRef ds:uri="http://schemas.microsoft.com/sharepoint/v3/contenttype/forms"/>
  </ds:schemaRefs>
</ds:datastoreItem>
</file>

<file path=docMetadata/LabelInfo.xml><?xml version="1.0" encoding="utf-8"?>
<clbl:labelList xmlns:clbl="http://schemas.microsoft.com/office/2020/mipLabelMetadata">
  <clbl:label id="{23507802-f8e4-4e38-829c-ac8ea9b241e4}" enabled="1" method="Privileged" siteId="{6e51e1ad-c54b-4b39-b598-0ffe9ae68fef}" removed="0"/>
</clbl:labelList>
</file>

<file path=docProps/app.xml><?xml version="1.0" encoding="utf-8"?>
<Properties xmlns="http://schemas.openxmlformats.org/officeDocument/2006/extended-properties" xmlns:vt="http://schemas.openxmlformats.org/officeDocument/2006/docPropsVTypes">
  <Template/>
  <TotalTime>3378</TotalTime>
  <Words>6526</Words>
  <Application>Microsoft Office PowerPoint</Application>
  <PresentationFormat>Grand écran</PresentationFormat>
  <Paragraphs>140</Paragraphs>
  <Slides>19</Slides>
  <Notes>19</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19</vt:i4>
      </vt:variant>
    </vt:vector>
  </HeadingPairs>
  <TitlesOfParts>
    <vt:vector size="22" baseType="lpstr">
      <vt:lpstr>Aptos</vt:lpstr>
      <vt:lpstr>Arial</vt:lpstr>
      <vt:lpstr>Modulo</vt:lpstr>
      <vt:lpstr>Découverte du Macvin du Jura</vt:lpstr>
      <vt:lpstr>Introduction au Macvin du Jura</vt:lpstr>
      <vt:lpstr>Situation geographique &amp; sols</vt:lpstr>
      <vt:lpstr>Origines et histoire du Macvin</vt:lpstr>
      <vt:lpstr>Cépages utilisés pour le Macvin</vt:lpstr>
      <vt:lpstr>Élaboration et caractéristiques du Macvin</vt:lpstr>
      <vt:lpstr>Méthode de fabrication du Macvin</vt:lpstr>
      <vt:lpstr>Alambic juracien</vt:lpstr>
      <vt:lpstr>Caractéristiques gustatives et styles du Macvin</vt:lpstr>
      <vt:lpstr>Accords gastronomiques et usages du Macvin</vt:lpstr>
      <vt:lpstr>Accords mets et Macvin</vt:lpstr>
      <vt:lpstr>La degustation</vt:lpstr>
      <vt:lpstr>Présentation PowerPoint</vt:lpstr>
      <vt:lpstr>Présentation PowerPoint</vt:lpstr>
      <vt:lpstr>Présentation PowerPoint</vt:lpstr>
      <vt:lpstr>Présentation PowerPoint</vt:lpstr>
      <vt:lpstr>Présentation PowerPoint</vt:lpstr>
      <vt:lpstr>Présentation PowerPoint</vt:lpstr>
      <vt:lpstr>“Le vin jaune prend son temps, le Macvin prend son sucre.”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Fabien CADET</dc:creator>
  <cp:lastModifiedBy>Fabien CADET</cp:lastModifiedBy>
  <cp:revision>6</cp:revision>
  <dcterms:created xsi:type="dcterms:W3CDTF">2025-05-21T23:03:00Z</dcterms:created>
  <dcterms:modified xsi:type="dcterms:W3CDTF">2026-03-22T10:24:18Z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0x010100F70BD21B179B1749B10B6700D890B8C6</vt:lpwstr>
  </property>
  <property fmtid="{D5CDD505-2E9C-101B-9397-08002B2CF9AE}" pid="3" name="MediaServiceImageTags">
    <vt:lpwstr/>
  </property>
</Properties>
</file>