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48" r:id="rId2"/>
  </p:sldMasterIdLst>
  <p:notesMasterIdLst>
    <p:notesMasterId r:id="rId24"/>
  </p:notesMasterIdLst>
  <p:handoutMasterIdLst>
    <p:handoutMasterId r:id="rId25"/>
  </p:handoutMasterIdLst>
  <p:sldIdLst>
    <p:sldId id="314" r:id="rId3"/>
    <p:sldId id="317" r:id="rId4"/>
    <p:sldId id="318" r:id="rId5"/>
    <p:sldId id="319" r:id="rId6"/>
    <p:sldId id="322" r:id="rId7"/>
    <p:sldId id="323" r:id="rId8"/>
    <p:sldId id="324" r:id="rId9"/>
    <p:sldId id="325" r:id="rId10"/>
    <p:sldId id="326" r:id="rId11"/>
    <p:sldId id="321" r:id="rId12"/>
    <p:sldId id="320" r:id="rId13"/>
    <p:sldId id="330" r:id="rId14"/>
    <p:sldId id="328" r:id="rId15"/>
    <p:sldId id="327" r:id="rId16"/>
    <p:sldId id="331" r:id="rId17"/>
    <p:sldId id="332" r:id="rId18"/>
    <p:sldId id="333" r:id="rId19"/>
    <p:sldId id="335" r:id="rId20"/>
    <p:sldId id="336" r:id="rId21"/>
    <p:sldId id="337" r:id="rId22"/>
    <p:sldId id="334" r:id="rId23"/>
  </p:sldIdLst>
  <p:sldSz cx="9144000" cy="5143500" type="screen16x9"/>
  <p:notesSz cx="7315200" cy="9601200"/>
  <p:defaultTex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31">
          <p15:clr>
            <a:srgbClr val="A4A3A4"/>
          </p15:clr>
        </p15:guide>
        <p15:guide id="2" orient="horz" pos="2762">
          <p15:clr>
            <a:srgbClr val="A4A3A4"/>
          </p15:clr>
        </p15:guide>
        <p15:guide id="3" orient="horz" pos="990">
          <p15:clr>
            <a:srgbClr val="A4A3A4"/>
          </p15:clr>
        </p15:guide>
        <p15:guide id="4" orient="horz" pos="3104">
          <p15:clr>
            <a:srgbClr val="A4A3A4"/>
          </p15:clr>
        </p15:guide>
        <p15:guide id="5" orient="horz" pos="566">
          <p15:clr>
            <a:srgbClr val="A4A3A4"/>
          </p15:clr>
        </p15:guide>
        <p15:guide id="6" orient="horz" pos="2639">
          <p15:clr>
            <a:srgbClr val="A4A3A4"/>
          </p15:clr>
        </p15:guide>
        <p15:guide id="7" orient="horz" pos="758">
          <p15:clr>
            <a:srgbClr val="A4A3A4"/>
          </p15:clr>
        </p15:guide>
        <p15:guide id="8" orient="horz" pos="145">
          <p15:clr>
            <a:srgbClr val="A4A3A4"/>
          </p15:clr>
        </p15:guide>
        <p15:guide id="9" orient="horz" pos="1688">
          <p15:clr>
            <a:srgbClr val="A4A3A4"/>
          </p15:clr>
        </p15:guide>
        <p15:guide id="10" orient="horz" pos="2828">
          <p15:clr>
            <a:srgbClr val="A4A3A4"/>
          </p15:clr>
        </p15:guide>
        <p15:guide id="11" pos="5630">
          <p15:clr>
            <a:srgbClr val="A4A3A4"/>
          </p15:clr>
        </p15:guide>
        <p15:guide id="12" pos="3788">
          <p15:clr>
            <a:srgbClr val="A4A3A4"/>
          </p15:clr>
        </p15:guide>
        <p15:guide id="13" pos="2906">
          <p15:clr>
            <a:srgbClr val="A4A3A4"/>
          </p15:clr>
        </p15:guide>
        <p15:guide id="14" pos="3674">
          <p15:clr>
            <a:srgbClr val="A4A3A4"/>
          </p15:clr>
        </p15:guide>
        <p15:guide id="15" pos="3901">
          <p15:clr>
            <a:srgbClr val="A4A3A4"/>
          </p15:clr>
        </p15:guide>
        <p15:guide id="16" pos="3018">
          <p15:clr>
            <a:srgbClr val="A4A3A4"/>
          </p15:clr>
        </p15:guide>
        <p15:guide id="17" pos="2791">
          <p15:clr>
            <a:srgbClr val="A4A3A4"/>
          </p15:clr>
        </p15:guide>
        <p15:guide id="18" pos="159">
          <p15:clr>
            <a:srgbClr val="A4A3A4"/>
          </p15:clr>
        </p15:guide>
        <p15:guide id="19" pos="1847">
          <p15:clr>
            <a:srgbClr val="A4A3A4"/>
          </p15:clr>
        </p15:guide>
        <p15:guide id="20" orient="horz" pos="2759">
          <p15:clr>
            <a:srgbClr val="A4A3A4"/>
          </p15:clr>
        </p15:guide>
        <p15:guide id="21" orient="horz" pos="1628">
          <p15:clr>
            <a:srgbClr val="A4A3A4"/>
          </p15:clr>
        </p15:guide>
        <p15:guide id="22" pos="2876">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ie Barlow"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C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78287" autoAdjust="0"/>
  </p:normalViewPr>
  <p:slideViewPr>
    <p:cSldViewPr snapToGrid="0">
      <p:cViewPr varScale="1">
        <p:scale>
          <a:sx n="94" d="100"/>
          <a:sy n="94" d="100"/>
        </p:scale>
        <p:origin x="476" y="56"/>
      </p:cViewPr>
      <p:guideLst>
        <p:guide orient="horz" pos="1831"/>
        <p:guide orient="horz" pos="2762"/>
        <p:guide orient="horz" pos="990"/>
        <p:guide orient="horz" pos="3104"/>
        <p:guide orient="horz" pos="566"/>
        <p:guide orient="horz" pos="2639"/>
        <p:guide orient="horz" pos="758"/>
        <p:guide orient="horz" pos="145"/>
        <p:guide orient="horz" pos="1688"/>
        <p:guide orient="horz" pos="2828"/>
        <p:guide pos="5630"/>
        <p:guide pos="3788"/>
        <p:guide pos="2906"/>
        <p:guide pos="3674"/>
        <p:guide pos="3901"/>
        <p:guide pos="3018"/>
        <p:guide pos="2791"/>
        <p:guide pos="159"/>
        <p:guide pos="1847"/>
        <p:guide orient="horz" pos="2759"/>
        <p:guide orient="horz" pos="1628"/>
        <p:guide pos="28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7" d="100"/>
          <a:sy n="47" d="100"/>
        </p:scale>
        <p:origin x="-2370" y="-9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sz="quarter" idx="1"/>
          </p:nvPr>
        </p:nvSpPr>
        <p:spPr>
          <a:xfrm>
            <a:off x="4143588" y="1"/>
            <a:ext cx="3169920" cy="480060"/>
          </a:xfrm>
          <a:prstGeom prst="rect">
            <a:avLst/>
          </a:prstGeom>
        </p:spPr>
        <p:txBody>
          <a:bodyPr vert="horz" lIns="99048" tIns="49524" rIns="99048" bIns="49524" rtlCol="0"/>
          <a:lstStyle>
            <a:lvl1pPr algn="r">
              <a:defRPr sz="1300"/>
            </a:lvl1pPr>
          </a:lstStyle>
          <a:p>
            <a:fld id="{3122E3A8-67DD-A54D-9ACE-7F6180D1A288}" type="datetimeFigureOut">
              <a:rPr lang="en-US" smtClean="0"/>
              <a:pPr/>
              <a:t>2/19/2025</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9048" tIns="49524" rIns="99048" bIns="4952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9048" tIns="49524" rIns="99048" bIns="49524" rtlCol="0" anchor="b"/>
          <a:lstStyle>
            <a:lvl1pPr algn="r">
              <a:defRPr sz="1300"/>
            </a:lvl1pPr>
          </a:lstStyle>
          <a:p>
            <a:fld id="{B5D751CF-426F-9546-9000-18E529FDEBDA}" type="slidenum">
              <a:rPr lang="en-US" smtClean="0"/>
              <a:pPr/>
              <a:t>‹N°›</a:t>
            </a:fld>
            <a:endParaRPr lang="en-US" dirty="0"/>
          </a:p>
        </p:txBody>
      </p:sp>
    </p:spTree>
    <p:extLst>
      <p:ext uri="{BB962C8B-B14F-4D97-AF65-F5344CB8AC3E}">
        <p14:creationId xmlns:p14="http://schemas.microsoft.com/office/powerpoint/2010/main" val="3999892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4143588" y="1"/>
            <a:ext cx="3169920" cy="480060"/>
          </a:xfrm>
          <a:prstGeom prst="rect">
            <a:avLst/>
          </a:prstGeom>
        </p:spPr>
        <p:txBody>
          <a:bodyPr vert="horz" lIns="99048" tIns="49524" rIns="99048" bIns="49524" rtlCol="0"/>
          <a:lstStyle>
            <a:lvl1pPr algn="r">
              <a:defRPr sz="1300"/>
            </a:lvl1pPr>
          </a:lstStyle>
          <a:p>
            <a:fld id="{95BCB8AE-B9B2-1648-AE7C-D9F4FF496627}" type="datetimeFigureOut">
              <a:rPr lang="en-US" smtClean="0"/>
              <a:pPr/>
              <a:t>2/19/2025</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048" tIns="49524" rIns="99048" bIns="49524" rtlCol="0" anchor="b"/>
          <a:lstStyle>
            <a:lvl1pPr algn="r">
              <a:defRPr sz="1300"/>
            </a:lvl1pPr>
          </a:lstStyle>
          <a:p>
            <a:fld id="{E7F34D1A-B7E5-DE48-8EA9-859D9DE63652}" type="slidenum">
              <a:rPr lang="en-US" smtClean="0"/>
              <a:pPr/>
              <a:t>‹N°›</a:t>
            </a:fld>
            <a:endParaRPr lang="en-US" dirty="0"/>
          </a:p>
        </p:txBody>
      </p:sp>
    </p:spTree>
    <p:extLst>
      <p:ext uri="{BB962C8B-B14F-4D97-AF65-F5344CB8AC3E}">
        <p14:creationId xmlns:p14="http://schemas.microsoft.com/office/powerpoint/2010/main" val="725433361"/>
      </p:ext>
    </p:extLst>
  </p:cSld>
  <p:clrMap bg1="lt1" tx1="dk1" bg2="lt2" tx2="dk2" accent1="accent1" accent2="accent2" accent3="accent3" accent4="accent4" accent5="accent5" accent6="accent6" hlink="hlink" folHlink="folHlink"/>
  <p:hf hdr="0" ftr="0" dt="0"/>
  <p:notesStyle>
    <a:lvl1pPr marL="0" algn="l" defTabSz="457184" rtl="0" eaLnBrk="1" latinLnBrk="0" hangingPunct="1">
      <a:defRPr sz="1200" kern="1200">
        <a:solidFill>
          <a:schemeClr val="tx1"/>
        </a:solidFill>
        <a:latin typeface="+mn-lt"/>
        <a:ea typeface="+mn-ea"/>
        <a:cs typeface="+mn-cs"/>
      </a:defRPr>
    </a:lvl1pPr>
    <a:lvl2pPr marL="457184" algn="l" defTabSz="457184" rtl="0" eaLnBrk="1" latinLnBrk="0" hangingPunct="1">
      <a:defRPr sz="1200" kern="1200">
        <a:solidFill>
          <a:schemeClr val="tx1"/>
        </a:solidFill>
        <a:latin typeface="+mn-lt"/>
        <a:ea typeface="+mn-ea"/>
        <a:cs typeface="+mn-cs"/>
      </a:defRPr>
    </a:lvl2pPr>
    <a:lvl3pPr marL="914367" algn="l" defTabSz="457184" rtl="0" eaLnBrk="1" latinLnBrk="0" hangingPunct="1">
      <a:defRPr sz="1200" kern="1200">
        <a:solidFill>
          <a:schemeClr val="tx1"/>
        </a:solidFill>
        <a:latin typeface="+mn-lt"/>
        <a:ea typeface="+mn-ea"/>
        <a:cs typeface="+mn-cs"/>
      </a:defRPr>
    </a:lvl3pPr>
    <a:lvl4pPr marL="1371552" algn="l" defTabSz="457184" rtl="0" eaLnBrk="1" latinLnBrk="0" hangingPunct="1">
      <a:defRPr sz="1200" kern="1200">
        <a:solidFill>
          <a:schemeClr val="tx1"/>
        </a:solidFill>
        <a:latin typeface="+mn-lt"/>
        <a:ea typeface="+mn-ea"/>
        <a:cs typeface="+mn-cs"/>
      </a:defRPr>
    </a:lvl4pPr>
    <a:lvl5pPr marL="1828736" algn="l" defTabSz="457184" rtl="0" eaLnBrk="1" latinLnBrk="0" hangingPunct="1">
      <a:defRPr sz="1200" kern="1200">
        <a:solidFill>
          <a:schemeClr val="tx1"/>
        </a:solidFill>
        <a:latin typeface="+mn-lt"/>
        <a:ea typeface="+mn-ea"/>
        <a:cs typeface="+mn-cs"/>
      </a:defRPr>
    </a:lvl5pPr>
    <a:lvl6pPr marL="2285919" algn="l" defTabSz="457184" rtl="0" eaLnBrk="1" latinLnBrk="0" hangingPunct="1">
      <a:defRPr sz="1200" kern="1200">
        <a:solidFill>
          <a:schemeClr val="tx1"/>
        </a:solidFill>
        <a:latin typeface="+mn-lt"/>
        <a:ea typeface="+mn-ea"/>
        <a:cs typeface="+mn-cs"/>
      </a:defRPr>
    </a:lvl6pPr>
    <a:lvl7pPr marL="2743103" algn="l" defTabSz="457184" rtl="0" eaLnBrk="1" latinLnBrk="0" hangingPunct="1">
      <a:defRPr sz="1200" kern="1200">
        <a:solidFill>
          <a:schemeClr val="tx1"/>
        </a:solidFill>
        <a:latin typeface="+mn-lt"/>
        <a:ea typeface="+mn-ea"/>
        <a:cs typeface="+mn-cs"/>
      </a:defRPr>
    </a:lvl7pPr>
    <a:lvl8pPr marL="3200287" algn="l" defTabSz="457184" rtl="0" eaLnBrk="1" latinLnBrk="0" hangingPunct="1">
      <a:defRPr sz="1200" kern="1200">
        <a:solidFill>
          <a:schemeClr val="tx1"/>
        </a:solidFill>
        <a:latin typeface="+mn-lt"/>
        <a:ea typeface="+mn-ea"/>
        <a:cs typeface="+mn-cs"/>
      </a:defRPr>
    </a:lvl8pPr>
    <a:lvl9pPr marL="3657471" algn="l" defTabSz="4571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D6051FF-A3BD-47B1-86C7-E3263365E39B}"/>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F2761375-45C1-4F55-967A-D73E50B39395}"/>
              </a:ext>
            </a:extLst>
          </p:cNvPr>
          <p:cNvSpPr>
            <a:spLocks noGrp="1" noChangeArrowheads="1"/>
          </p:cNvSpPr>
          <p:nvPr>
            <p:ph type="body" idx="1"/>
          </p:nvPr>
        </p:nvSpPr>
        <p:spPr>
          <a:noFill/>
        </p:spPr>
        <p:txBody>
          <a:bodyPr/>
          <a:lstStyle/>
          <a:p>
            <a:endParaRPr lang="fr-FR" altLang="fr-FR"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D6051FF-A3BD-47B1-86C7-E3263365E39B}"/>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F2761375-45C1-4F55-967A-D73E50B39395}"/>
              </a:ext>
            </a:extLst>
          </p:cNvPr>
          <p:cNvSpPr>
            <a:spLocks noGrp="1" noChangeArrowheads="1"/>
          </p:cNvSpPr>
          <p:nvPr>
            <p:ph type="body" idx="1"/>
          </p:nvPr>
        </p:nvSpPr>
        <p:spPr>
          <a:noFill/>
        </p:spPr>
        <p:txBody>
          <a:bodyPr/>
          <a:lstStyle/>
          <a:p>
            <a:endParaRPr lang="fr-FR" altLang="fr-FR" dirty="0">
              <a:latin typeface="Arial" panose="020B0604020202020204" pitchFamily="34" charset="0"/>
            </a:endParaRPr>
          </a:p>
        </p:txBody>
      </p:sp>
    </p:spTree>
    <p:extLst>
      <p:ext uri="{BB962C8B-B14F-4D97-AF65-F5344CB8AC3E}">
        <p14:creationId xmlns:p14="http://schemas.microsoft.com/office/powerpoint/2010/main" val="3243443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D6051FF-A3BD-47B1-86C7-E3263365E39B}"/>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F2761375-45C1-4F55-967A-D73E50B39395}"/>
              </a:ext>
            </a:extLst>
          </p:cNvPr>
          <p:cNvSpPr>
            <a:spLocks noGrp="1" noChangeArrowheads="1"/>
          </p:cNvSpPr>
          <p:nvPr>
            <p:ph type="body" idx="1"/>
          </p:nvPr>
        </p:nvSpPr>
        <p:spPr>
          <a:noFill/>
        </p:spPr>
        <p:txBody>
          <a:bodyPr/>
          <a:lstStyle/>
          <a:p>
            <a:endParaRPr lang="fr-FR" altLang="fr-FR" dirty="0">
              <a:latin typeface="Arial" panose="020B0604020202020204" pitchFamily="34" charset="0"/>
            </a:endParaRPr>
          </a:p>
        </p:txBody>
      </p:sp>
    </p:spTree>
    <p:extLst>
      <p:ext uri="{BB962C8B-B14F-4D97-AF65-F5344CB8AC3E}">
        <p14:creationId xmlns:p14="http://schemas.microsoft.com/office/powerpoint/2010/main" val="2695756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D6051FF-A3BD-47B1-86C7-E3263365E39B}"/>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F2761375-45C1-4F55-967A-D73E50B39395}"/>
              </a:ext>
            </a:extLst>
          </p:cNvPr>
          <p:cNvSpPr>
            <a:spLocks noGrp="1" noChangeArrowheads="1"/>
          </p:cNvSpPr>
          <p:nvPr>
            <p:ph type="body" idx="1"/>
          </p:nvPr>
        </p:nvSpPr>
        <p:spPr>
          <a:noFill/>
        </p:spPr>
        <p:txBody>
          <a:bodyPr/>
          <a:lstStyle/>
          <a:p>
            <a:endParaRPr lang="fr-FR" altLang="fr-FR" dirty="0">
              <a:latin typeface="Arial" panose="020B0604020202020204" pitchFamily="34" charset="0"/>
            </a:endParaRPr>
          </a:p>
        </p:txBody>
      </p:sp>
    </p:spTree>
    <p:extLst>
      <p:ext uri="{BB962C8B-B14F-4D97-AF65-F5344CB8AC3E}">
        <p14:creationId xmlns:p14="http://schemas.microsoft.com/office/powerpoint/2010/main" val="1392875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D6051FF-A3BD-47B1-86C7-E3263365E39B}"/>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F2761375-45C1-4F55-967A-D73E50B39395}"/>
              </a:ext>
            </a:extLst>
          </p:cNvPr>
          <p:cNvSpPr>
            <a:spLocks noGrp="1" noChangeArrowheads="1"/>
          </p:cNvSpPr>
          <p:nvPr>
            <p:ph type="body" idx="1"/>
          </p:nvPr>
        </p:nvSpPr>
        <p:spPr>
          <a:noFill/>
        </p:spPr>
        <p:txBody>
          <a:bodyPr/>
          <a:lstStyle/>
          <a:p>
            <a:endParaRPr lang="fr-FR" altLang="fr-FR" dirty="0">
              <a:latin typeface="Arial" panose="020B0604020202020204" pitchFamily="34" charset="0"/>
            </a:endParaRPr>
          </a:p>
        </p:txBody>
      </p:sp>
    </p:spTree>
    <p:extLst>
      <p:ext uri="{BB962C8B-B14F-4D97-AF65-F5344CB8AC3E}">
        <p14:creationId xmlns:p14="http://schemas.microsoft.com/office/powerpoint/2010/main" val="3144284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D6051FF-A3BD-47B1-86C7-E3263365E39B}"/>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F2761375-45C1-4F55-967A-D73E50B39395}"/>
              </a:ext>
            </a:extLst>
          </p:cNvPr>
          <p:cNvSpPr>
            <a:spLocks noGrp="1" noChangeArrowheads="1"/>
          </p:cNvSpPr>
          <p:nvPr>
            <p:ph type="body" idx="1"/>
          </p:nvPr>
        </p:nvSpPr>
        <p:spPr>
          <a:noFill/>
        </p:spPr>
        <p:txBody>
          <a:bodyPr/>
          <a:lstStyle/>
          <a:p>
            <a:endParaRPr lang="fr-FR" altLang="fr-FR" dirty="0">
              <a:latin typeface="Arial" panose="020B0604020202020204" pitchFamily="34" charset="0"/>
            </a:endParaRPr>
          </a:p>
        </p:txBody>
      </p:sp>
    </p:spTree>
    <p:extLst>
      <p:ext uri="{BB962C8B-B14F-4D97-AF65-F5344CB8AC3E}">
        <p14:creationId xmlns:p14="http://schemas.microsoft.com/office/powerpoint/2010/main" val="1845093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D6051FF-A3BD-47B1-86C7-E3263365E39B}"/>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F2761375-45C1-4F55-967A-D73E50B39395}"/>
              </a:ext>
            </a:extLst>
          </p:cNvPr>
          <p:cNvSpPr>
            <a:spLocks noGrp="1" noChangeArrowheads="1"/>
          </p:cNvSpPr>
          <p:nvPr>
            <p:ph type="body" idx="1"/>
          </p:nvPr>
        </p:nvSpPr>
        <p:spPr>
          <a:noFill/>
        </p:spPr>
        <p:txBody>
          <a:bodyPr/>
          <a:lstStyle/>
          <a:p>
            <a:endParaRPr lang="fr-FR" altLang="fr-FR" dirty="0">
              <a:latin typeface="Arial" panose="020B0604020202020204" pitchFamily="34" charset="0"/>
            </a:endParaRPr>
          </a:p>
        </p:txBody>
      </p:sp>
    </p:spTree>
    <p:extLst>
      <p:ext uri="{BB962C8B-B14F-4D97-AF65-F5344CB8AC3E}">
        <p14:creationId xmlns:p14="http://schemas.microsoft.com/office/powerpoint/2010/main" val="2936054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D6051FF-A3BD-47B1-86C7-E3263365E39B}"/>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F2761375-45C1-4F55-967A-D73E50B39395}"/>
              </a:ext>
            </a:extLst>
          </p:cNvPr>
          <p:cNvSpPr>
            <a:spLocks noGrp="1" noChangeArrowheads="1"/>
          </p:cNvSpPr>
          <p:nvPr>
            <p:ph type="body" idx="1"/>
          </p:nvPr>
        </p:nvSpPr>
        <p:spPr>
          <a:noFill/>
        </p:spPr>
        <p:txBody>
          <a:bodyPr/>
          <a:lstStyle/>
          <a:p>
            <a:endParaRPr lang="fr-FR" altLang="fr-FR" dirty="0">
              <a:latin typeface="Arial" panose="020B0604020202020204" pitchFamily="34" charset="0"/>
            </a:endParaRPr>
          </a:p>
        </p:txBody>
      </p:sp>
    </p:spTree>
    <p:extLst>
      <p:ext uri="{BB962C8B-B14F-4D97-AF65-F5344CB8AC3E}">
        <p14:creationId xmlns:p14="http://schemas.microsoft.com/office/powerpoint/2010/main" val="4117749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D6051FF-A3BD-47B1-86C7-E3263365E39B}"/>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F2761375-45C1-4F55-967A-D73E50B39395}"/>
              </a:ext>
            </a:extLst>
          </p:cNvPr>
          <p:cNvSpPr>
            <a:spLocks noGrp="1" noChangeArrowheads="1"/>
          </p:cNvSpPr>
          <p:nvPr>
            <p:ph type="body" idx="1"/>
          </p:nvPr>
        </p:nvSpPr>
        <p:spPr>
          <a:noFill/>
        </p:spPr>
        <p:txBody>
          <a:bodyPr/>
          <a:lstStyle/>
          <a:p>
            <a:endParaRPr lang="fr-FR" altLang="fr-FR" dirty="0">
              <a:latin typeface="Arial" panose="020B0604020202020204" pitchFamily="34" charset="0"/>
            </a:endParaRPr>
          </a:p>
        </p:txBody>
      </p:sp>
    </p:spTree>
    <p:extLst>
      <p:ext uri="{BB962C8B-B14F-4D97-AF65-F5344CB8AC3E}">
        <p14:creationId xmlns:p14="http://schemas.microsoft.com/office/powerpoint/2010/main" val="2810311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D6051FF-A3BD-47B1-86C7-E3263365E39B}"/>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F2761375-45C1-4F55-967A-D73E50B39395}"/>
              </a:ext>
            </a:extLst>
          </p:cNvPr>
          <p:cNvSpPr>
            <a:spLocks noGrp="1" noChangeArrowheads="1"/>
          </p:cNvSpPr>
          <p:nvPr>
            <p:ph type="body" idx="1"/>
          </p:nvPr>
        </p:nvSpPr>
        <p:spPr>
          <a:noFill/>
        </p:spPr>
        <p:txBody>
          <a:bodyPr/>
          <a:lstStyle/>
          <a:p>
            <a:endParaRPr lang="fr-FR" altLang="fr-FR" dirty="0">
              <a:latin typeface="Arial" panose="020B0604020202020204" pitchFamily="34" charset="0"/>
            </a:endParaRPr>
          </a:p>
        </p:txBody>
      </p:sp>
    </p:spTree>
    <p:extLst>
      <p:ext uri="{BB962C8B-B14F-4D97-AF65-F5344CB8AC3E}">
        <p14:creationId xmlns:p14="http://schemas.microsoft.com/office/powerpoint/2010/main" val="2477020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D6051FF-A3BD-47B1-86C7-E3263365E39B}"/>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F2761375-45C1-4F55-967A-D73E50B39395}"/>
              </a:ext>
            </a:extLst>
          </p:cNvPr>
          <p:cNvSpPr>
            <a:spLocks noGrp="1" noChangeArrowheads="1"/>
          </p:cNvSpPr>
          <p:nvPr>
            <p:ph type="body" idx="1"/>
          </p:nvPr>
        </p:nvSpPr>
        <p:spPr>
          <a:noFill/>
        </p:spPr>
        <p:txBody>
          <a:bodyPr/>
          <a:lstStyle/>
          <a:p>
            <a:endParaRPr lang="fr-FR" altLang="fr-FR" dirty="0">
              <a:latin typeface="Arial" panose="020B0604020202020204" pitchFamily="34" charset="0"/>
            </a:endParaRPr>
          </a:p>
        </p:txBody>
      </p:sp>
    </p:spTree>
    <p:extLst>
      <p:ext uri="{BB962C8B-B14F-4D97-AF65-F5344CB8AC3E}">
        <p14:creationId xmlns:p14="http://schemas.microsoft.com/office/powerpoint/2010/main" val="2149255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D6051FF-A3BD-47B1-86C7-E3263365E39B}"/>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F2761375-45C1-4F55-967A-D73E50B39395}"/>
              </a:ext>
            </a:extLst>
          </p:cNvPr>
          <p:cNvSpPr>
            <a:spLocks noGrp="1" noChangeArrowheads="1"/>
          </p:cNvSpPr>
          <p:nvPr>
            <p:ph type="body" idx="1"/>
          </p:nvPr>
        </p:nvSpPr>
        <p:spPr>
          <a:noFill/>
        </p:spPr>
        <p:txBody>
          <a:bodyPr/>
          <a:lstStyle/>
          <a:p>
            <a:endParaRPr lang="fr-FR" altLang="fr-FR" dirty="0">
              <a:latin typeface="Arial" panose="020B0604020202020204" pitchFamily="34" charset="0"/>
            </a:endParaRPr>
          </a:p>
        </p:txBody>
      </p:sp>
    </p:spTree>
    <p:extLst>
      <p:ext uri="{BB962C8B-B14F-4D97-AF65-F5344CB8AC3E}">
        <p14:creationId xmlns:p14="http://schemas.microsoft.com/office/powerpoint/2010/main" val="603358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D6051FF-A3BD-47B1-86C7-E3263365E39B}"/>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F2761375-45C1-4F55-967A-D73E50B39395}"/>
              </a:ext>
            </a:extLst>
          </p:cNvPr>
          <p:cNvSpPr>
            <a:spLocks noGrp="1" noChangeArrowheads="1"/>
          </p:cNvSpPr>
          <p:nvPr>
            <p:ph type="body" idx="1"/>
          </p:nvPr>
        </p:nvSpPr>
        <p:spPr>
          <a:noFill/>
        </p:spPr>
        <p:txBody>
          <a:bodyPr/>
          <a:lstStyle/>
          <a:p>
            <a:endParaRPr lang="fr-FR" altLang="fr-FR" dirty="0">
              <a:latin typeface="Arial" panose="020B0604020202020204" pitchFamily="34" charset="0"/>
            </a:endParaRPr>
          </a:p>
        </p:txBody>
      </p:sp>
    </p:spTree>
    <p:extLst>
      <p:ext uri="{BB962C8B-B14F-4D97-AF65-F5344CB8AC3E}">
        <p14:creationId xmlns:p14="http://schemas.microsoft.com/office/powerpoint/2010/main" val="3495555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D6051FF-A3BD-47B1-86C7-E3263365E39B}"/>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F2761375-45C1-4F55-967A-D73E50B39395}"/>
              </a:ext>
            </a:extLst>
          </p:cNvPr>
          <p:cNvSpPr>
            <a:spLocks noGrp="1" noChangeArrowheads="1"/>
          </p:cNvSpPr>
          <p:nvPr>
            <p:ph type="body" idx="1"/>
          </p:nvPr>
        </p:nvSpPr>
        <p:spPr>
          <a:noFill/>
        </p:spPr>
        <p:txBody>
          <a:bodyPr/>
          <a:lstStyle/>
          <a:p>
            <a:endParaRPr lang="fr-FR" altLang="fr-FR" dirty="0">
              <a:latin typeface="Arial" panose="020B0604020202020204" pitchFamily="34" charset="0"/>
            </a:endParaRPr>
          </a:p>
        </p:txBody>
      </p:sp>
    </p:spTree>
    <p:extLst>
      <p:ext uri="{BB962C8B-B14F-4D97-AF65-F5344CB8AC3E}">
        <p14:creationId xmlns:p14="http://schemas.microsoft.com/office/powerpoint/2010/main" val="412099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D6051FF-A3BD-47B1-86C7-E3263365E39B}"/>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F2761375-45C1-4F55-967A-D73E50B39395}"/>
              </a:ext>
            </a:extLst>
          </p:cNvPr>
          <p:cNvSpPr>
            <a:spLocks noGrp="1" noChangeArrowheads="1"/>
          </p:cNvSpPr>
          <p:nvPr>
            <p:ph type="body" idx="1"/>
          </p:nvPr>
        </p:nvSpPr>
        <p:spPr>
          <a:noFill/>
        </p:spPr>
        <p:txBody>
          <a:bodyPr/>
          <a:lstStyle/>
          <a:p>
            <a:endParaRPr lang="fr-FR" altLang="fr-FR" dirty="0">
              <a:latin typeface="Arial" panose="020B0604020202020204" pitchFamily="34" charset="0"/>
            </a:endParaRPr>
          </a:p>
        </p:txBody>
      </p:sp>
    </p:spTree>
    <p:extLst>
      <p:ext uri="{BB962C8B-B14F-4D97-AF65-F5344CB8AC3E}">
        <p14:creationId xmlns:p14="http://schemas.microsoft.com/office/powerpoint/2010/main" val="2898085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D6051FF-A3BD-47B1-86C7-E3263365E39B}"/>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F2761375-45C1-4F55-967A-D73E50B39395}"/>
              </a:ext>
            </a:extLst>
          </p:cNvPr>
          <p:cNvSpPr>
            <a:spLocks noGrp="1" noChangeArrowheads="1"/>
          </p:cNvSpPr>
          <p:nvPr>
            <p:ph type="body" idx="1"/>
          </p:nvPr>
        </p:nvSpPr>
        <p:spPr>
          <a:noFill/>
        </p:spPr>
        <p:txBody>
          <a:bodyPr/>
          <a:lstStyle/>
          <a:p>
            <a:endParaRPr lang="fr-FR" altLang="fr-FR" dirty="0">
              <a:latin typeface="Arial" panose="020B0604020202020204" pitchFamily="34" charset="0"/>
            </a:endParaRPr>
          </a:p>
        </p:txBody>
      </p:sp>
    </p:spTree>
    <p:extLst>
      <p:ext uri="{BB962C8B-B14F-4D97-AF65-F5344CB8AC3E}">
        <p14:creationId xmlns:p14="http://schemas.microsoft.com/office/powerpoint/2010/main" val="1412474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D6051FF-A3BD-47B1-86C7-E3263365E39B}"/>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F2761375-45C1-4F55-967A-D73E50B39395}"/>
              </a:ext>
            </a:extLst>
          </p:cNvPr>
          <p:cNvSpPr>
            <a:spLocks noGrp="1" noChangeArrowheads="1"/>
          </p:cNvSpPr>
          <p:nvPr>
            <p:ph type="body" idx="1"/>
          </p:nvPr>
        </p:nvSpPr>
        <p:spPr>
          <a:noFill/>
        </p:spPr>
        <p:txBody>
          <a:bodyPr/>
          <a:lstStyle/>
          <a:p>
            <a:endParaRPr lang="fr-FR" altLang="fr-FR" dirty="0">
              <a:latin typeface="Arial" panose="020B0604020202020204" pitchFamily="34" charset="0"/>
            </a:endParaRPr>
          </a:p>
        </p:txBody>
      </p:sp>
    </p:spTree>
    <p:extLst>
      <p:ext uri="{BB962C8B-B14F-4D97-AF65-F5344CB8AC3E}">
        <p14:creationId xmlns:p14="http://schemas.microsoft.com/office/powerpoint/2010/main" val="162112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D6051FF-A3BD-47B1-86C7-E3263365E39B}"/>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F2761375-45C1-4F55-967A-D73E50B39395}"/>
              </a:ext>
            </a:extLst>
          </p:cNvPr>
          <p:cNvSpPr>
            <a:spLocks noGrp="1" noChangeArrowheads="1"/>
          </p:cNvSpPr>
          <p:nvPr>
            <p:ph type="body" idx="1"/>
          </p:nvPr>
        </p:nvSpPr>
        <p:spPr>
          <a:noFill/>
        </p:spPr>
        <p:txBody>
          <a:bodyPr/>
          <a:lstStyle/>
          <a:p>
            <a:endParaRPr lang="fr-FR" altLang="fr-FR" dirty="0">
              <a:latin typeface="Arial" panose="020B0604020202020204" pitchFamily="34" charset="0"/>
            </a:endParaRPr>
          </a:p>
        </p:txBody>
      </p:sp>
    </p:spTree>
    <p:extLst>
      <p:ext uri="{BB962C8B-B14F-4D97-AF65-F5344CB8AC3E}">
        <p14:creationId xmlns:p14="http://schemas.microsoft.com/office/powerpoint/2010/main" val="3535685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D6051FF-A3BD-47B1-86C7-E3263365E39B}"/>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F2761375-45C1-4F55-967A-D73E50B39395}"/>
              </a:ext>
            </a:extLst>
          </p:cNvPr>
          <p:cNvSpPr>
            <a:spLocks noGrp="1" noChangeArrowheads="1"/>
          </p:cNvSpPr>
          <p:nvPr>
            <p:ph type="body" idx="1"/>
          </p:nvPr>
        </p:nvSpPr>
        <p:spPr>
          <a:noFill/>
        </p:spPr>
        <p:txBody>
          <a:bodyPr/>
          <a:lstStyle/>
          <a:p>
            <a:endParaRPr lang="fr-FR" altLang="fr-FR" dirty="0">
              <a:latin typeface="Arial" panose="020B0604020202020204" pitchFamily="34" charset="0"/>
            </a:endParaRPr>
          </a:p>
        </p:txBody>
      </p:sp>
    </p:spTree>
    <p:extLst>
      <p:ext uri="{BB962C8B-B14F-4D97-AF65-F5344CB8AC3E}">
        <p14:creationId xmlns:p14="http://schemas.microsoft.com/office/powerpoint/2010/main" val="3960495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D6051FF-A3BD-47B1-86C7-E3263365E39B}"/>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F2761375-45C1-4F55-967A-D73E50B39395}"/>
              </a:ext>
            </a:extLst>
          </p:cNvPr>
          <p:cNvSpPr>
            <a:spLocks noGrp="1" noChangeArrowheads="1"/>
          </p:cNvSpPr>
          <p:nvPr>
            <p:ph type="body" idx="1"/>
          </p:nvPr>
        </p:nvSpPr>
        <p:spPr>
          <a:noFill/>
        </p:spPr>
        <p:txBody>
          <a:bodyPr/>
          <a:lstStyle/>
          <a:p>
            <a:endParaRPr lang="fr-FR" altLang="fr-FR" dirty="0">
              <a:latin typeface="Arial" panose="020B0604020202020204" pitchFamily="34" charset="0"/>
            </a:endParaRPr>
          </a:p>
        </p:txBody>
      </p:sp>
    </p:spTree>
    <p:extLst>
      <p:ext uri="{BB962C8B-B14F-4D97-AF65-F5344CB8AC3E}">
        <p14:creationId xmlns:p14="http://schemas.microsoft.com/office/powerpoint/2010/main" val="2510867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19" name="Espace réservé pour une image  18"/>
          <p:cNvSpPr>
            <a:spLocks noGrp="1"/>
          </p:cNvSpPr>
          <p:nvPr>
            <p:ph type="pic" sz="quarter" idx="14"/>
          </p:nvPr>
        </p:nvSpPr>
        <p:spPr>
          <a:xfrm>
            <a:off x="0" y="0"/>
            <a:ext cx="9144000" cy="4330794"/>
          </a:xfrm>
          <a:prstGeom prst="rect">
            <a:avLst/>
          </a:prstGeom>
          <a:solidFill>
            <a:schemeClr val="bg1">
              <a:lumMod val="95000"/>
            </a:schemeClr>
          </a:solidFill>
        </p:spPr>
        <p:txBody>
          <a:bodyPr lIns="91437" tIns="45718" rIns="91437" bIns="45718"/>
          <a:lstStyle>
            <a:lvl1pPr>
              <a:buNone/>
              <a:defRPr sz="1400">
                <a:solidFill>
                  <a:schemeClr val="bg1">
                    <a:lumMod val="85000"/>
                  </a:schemeClr>
                </a:solidFill>
              </a:defRPr>
            </a:lvl1pPr>
          </a:lstStyle>
          <a:p>
            <a:r>
              <a:rPr lang="fr-FR"/>
              <a:t>Cliquez sur l'icône pour ajouter une image</a:t>
            </a:r>
            <a:endParaRPr lang="en-US" dirty="0"/>
          </a:p>
        </p:txBody>
      </p:sp>
      <p:sp>
        <p:nvSpPr>
          <p:cNvPr id="8" name="Title 1"/>
          <p:cNvSpPr>
            <a:spLocks noGrp="1"/>
          </p:cNvSpPr>
          <p:nvPr>
            <p:ph type="ctrTitle" hasCustomPrompt="1"/>
          </p:nvPr>
        </p:nvSpPr>
        <p:spPr>
          <a:xfrm>
            <a:off x="252415" y="2609224"/>
            <a:ext cx="8673872" cy="553998"/>
          </a:xfrm>
          <a:prstGeom prst="rect">
            <a:avLst/>
          </a:prstGeom>
        </p:spPr>
        <p:txBody>
          <a:bodyPr lIns="0" tIns="0" rIns="0" bIns="0" anchor="ctr" anchorCtr="0">
            <a:noAutofit/>
          </a:bodyPr>
          <a:lstStyle>
            <a:lvl1pPr marL="0" indent="0" algn="l">
              <a:buFont typeface="Arial"/>
              <a:buNone/>
              <a:defRPr sz="3600">
                <a:solidFill>
                  <a:schemeClr val="bg1"/>
                </a:solidFill>
              </a:defRPr>
            </a:lvl1pPr>
          </a:lstStyle>
          <a:p>
            <a:r>
              <a:rPr lang="en-US" dirty="0"/>
              <a:t>Presentation Title</a:t>
            </a:r>
          </a:p>
        </p:txBody>
      </p:sp>
      <p:sp>
        <p:nvSpPr>
          <p:cNvPr id="9" name="Subtitle 2"/>
          <p:cNvSpPr>
            <a:spLocks noGrp="1"/>
          </p:cNvSpPr>
          <p:nvPr>
            <p:ph type="subTitle" idx="1" hasCustomPrompt="1"/>
          </p:nvPr>
        </p:nvSpPr>
        <p:spPr>
          <a:xfrm>
            <a:off x="252415" y="3204247"/>
            <a:ext cx="8673872" cy="215444"/>
          </a:xfrm>
          <a:prstGeom prst="rect">
            <a:avLst/>
          </a:prstGeom>
        </p:spPr>
        <p:txBody>
          <a:bodyPr lIns="0" tIns="0" rIns="0" bIns="0">
            <a:noAutofit/>
          </a:bodyPr>
          <a:lstStyle>
            <a:lvl1pPr marL="0" indent="0" algn="l">
              <a:buNone/>
              <a:defRPr sz="1400" baseline="0">
                <a:solidFill>
                  <a:schemeClr val="bg1"/>
                </a:solidFill>
              </a:defRPr>
            </a:lvl1pPr>
            <a:lvl2pPr marL="457184" indent="0" algn="ctr">
              <a:buNone/>
              <a:defRPr>
                <a:solidFill>
                  <a:schemeClr val="tx1">
                    <a:tint val="75000"/>
                  </a:schemeClr>
                </a:solidFill>
              </a:defRPr>
            </a:lvl2pPr>
            <a:lvl3pPr marL="914367" indent="0" algn="ctr">
              <a:buNone/>
              <a:defRPr>
                <a:solidFill>
                  <a:schemeClr val="tx1">
                    <a:tint val="75000"/>
                  </a:schemeClr>
                </a:solidFill>
              </a:defRPr>
            </a:lvl3pPr>
            <a:lvl4pPr marL="1371552" indent="0" algn="ctr">
              <a:buNone/>
              <a:defRPr>
                <a:solidFill>
                  <a:schemeClr val="tx1">
                    <a:tint val="75000"/>
                  </a:schemeClr>
                </a:solidFill>
              </a:defRPr>
            </a:lvl4pPr>
            <a:lvl5pPr marL="1828736" indent="0" algn="ctr">
              <a:buNone/>
              <a:defRPr>
                <a:solidFill>
                  <a:schemeClr val="tx1">
                    <a:tint val="75000"/>
                  </a:schemeClr>
                </a:solidFill>
              </a:defRPr>
            </a:lvl5pPr>
            <a:lvl6pPr marL="2285919" indent="0" algn="ctr">
              <a:buNone/>
              <a:defRPr>
                <a:solidFill>
                  <a:schemeClr val="tx1">
                    <a:tint val="75000"/>
                  </a:schemeClr>
                </a:solidFill>
              </a:defRPr>
            </a:lvl6pPr>
            <a:lvl7pPr marL="2743103" indent="0" algn="ctr">
              <a:buNone/>
              <a:defRPr>
                <a:solidFill>
                  <a:schemeClr val="tx1">
                    <a:tint val="75000"/>
                  </a:schemeClr>
                </a:solidFill>
              </a:defRPr>
            </a:lvl7pPr>
            <a:lvl8pPr marL="3200287" indent="0" algn="ctr">
              <a:buNone/>
              <a:defRPr>
                <a:solidFill>
                  <a:schemeClr val="tx1">
                    <a:tint val="75000"/>
                  </a:schemeClr>
                </a:solidFill>
              </a:defRPr>
            </a:lvl8pPr>
            <a:lvl9pPr marL="3657471" indent="0" algn="ctr">
              <a:buNone/>
              <a:defRPr>
                <a:solidFill>
                  <a:schemeClr val="tx1">
                    <a:tint val="75000"/>
                  </a:schemeClr>
                </a:solidFill>
              </a:defRPr>
            </a:lvl9pPr>
          </a:lstStyle>
          <a:p>
            <a:r>
              <a:rPr lang="en-US" dirty="0"/>
              <a:t>Click to Edit Optional Subtitle</a:t>
            </a:r>
          </a:p>
        </p:txBody>
      </p:sp>
      <p:pic>
        <p:nvPicPr>
          <p:cNvPr id="10" name="Picture 9" descr="schneider_LIO_Life-Green_RGB.png"/>
          <p:cNvPicPr>
            <a:picLocks noChangeAspect="1"/>
          </p:cNvPicPr>
          <p:nvPr userDrawn="1"/>
        </p:nvPicPr>
        <p:blipFill>
          <a:blip r:embed="rId2" cstate="print"/>
          <a:stretch>
            <a:fillRect/>
          </a:stretch>
        </p:blipFill>
        <p:spPr>
          <a:xfrm>
            <a:off x="7067034" y="4494997"/>
            <a:ext cx="2041798" cy="562953"/>
          </a:xfrm>
          <a:prstGeom prst="rect">
            <a:avLst/>
          </a:prstGeom>
        </p:spPr>
      </p:pic>
      <p:sp>
        <p:nvSpPr>
          <p:cNvPr id="14" name="Footer Placeholder 4"/>
          <p:cNvSpPr>
            <a:spLocks noGrp="1"/>
          </p:cNvSpPr>
          <p:nvPr>
            <p:ph type="ftr" sz="quarter" idx="3"/>
          </p:nvPr>
        </p:nvSpPr>
        <p:spPr>
          <a:xfrm>
            <a:off x="252415" y="4857155"/>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dirty="0"/>
              <a:t>Confidential Property of Schneider Electric  </a:t>
            </a:r>
          </a:p>
        </p:txBody>
      </p:sp>
      <p:sp>
        <p:nvSpPr>
          <p:cNvPr id="21" name="Espace réservé du texte 20"/>
          <p:cNvSpPr>
            <a:spLocks noGrp="1"/>
          </p:cNvSpPr>
          <p:nvPr>
            <p:ph type="body" sz="quarter" idx="15" hasCustomPrompt="1"/>
          </p:nvPr>
        </p:nvSpPr>
        <p:spPr>
          <a:xfrm>
            <a:off x="0" y="3573629"/>
            <a:ext cx="9144000" cy="761890"/>
          </a:xfrm>
          <a:prstGeom prst="rect">
            <a:avLst/>
          </a:prstGeom>
          <a:solidFill>
            <a:schemeClr val="tx2">
              <a:alpha val="80000"/>
            </a:schemeClr>
          </a:solidFill>
        </p:spPr>
        <p:txBody>
          <a:bodyPr lIns="91437" tIns="45718" rIns="91437" bIns="45718"/>
          <a:lstStyle>
            <a:lvl1pPr marL="178299" indent="-2362">
              <a:buNone/>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err="1"/>
              <a:t>Presented</a:t>
            </a:r>
            <a:r>
              <a:rPr lang="fr-FR" dirty="0"/>
              <a:t> by: </a:t>
            </a:r>
          </a:p>
          <a:p>
            <a:pPr lvl="0"/>
            <a:r>
              <a:rPr lang="fr-FR" dirty="0"/>
              <a:t>Date: </a:t>
            </a:r>
          </a:p>
          <a:p>
            <a:pPr lvl="0"/>
            <a:endParaRPr lang="fr-FR" dirty="0"/>
          </a:p>
          <a:p>
            <a:pPr lvl="0"/>
            <a:endParaRPr lang="fr-FR" dirty="0"/>
          </a:p>
          <a:p>
            <a:pPr lvl="0"/>
            <a:endParaRPr lang="fr-FR" dirty="0"/>
          </a:p>
          <a:p>
            <a:pPr lvl="0"/>
            <a:endParaRPr lang="fr-FR" dirty="0"/>
          </a:p>
          <a:p>
            <a:pPr lvl="0"/>
            <a:endParaRPr lang="fr-FR" dirty="0"/>
          </a:p>
        </p:txBody>
      </p:sp>
      <p:sp>
        <p:nvSpPr>
          <p:cNvPr id="13" name="Rectangle 12"/>
          <p:cNvSpPr/>
          <p:nvPr userDrawn="1"/>
        </p:nvSpPr>
        <p:spPr>
          <a:xfrm>
            <a:off x="0" y="4261502"/>
            <a:ext cx="9144000" cy="2019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dirty="0"/>
          </a:p>
        </p:txBody>
      </p:sp>
    </p:spTree>
    <p:extLst>
      <p:ext uri="{BB962C8B-B14F-4D97-AF65-F5344CB8AC3E}">
        <p14:creationId xmlns:p14="http://schemas.microsoft.com/office/powerpoint/2010/main" val="340194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w Image Ligh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accent1"/>
                </a:solidFill>
              </a:defRPr>
            </a:lvl1pPr>
          </a:lstStyle>
          <a:p>
            <a:r>
              <a:rPr lang="en-US" dirty="0"/>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rgbClr val="00B0F0"/>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94746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 on Whi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wrap="square" lIns="0" tIns="0" rIns="0" bIns="0" anchor="t">
            <a:noAutofit/>
          </a:bodyPr>
          <a:lstStyle>
            <a:lvl1pPr marL="0" indent="0" algn="ctr">
              <a:buFont typeface="Arial"/>
              <a:buNone/>
              <a:defRPr sz="4000">
                <a:solidFill>
                  <a:schemeClr val="accent1"/>
                </a:solidFill>
              </a:defRPr>
            </a:lvl1pPr>
          </a:lstStyle>
          <a:p>
            <a:r>
              <a:rPr lang="en-US" dirty="0"/>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wrap="square"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9199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 on SE Life Green">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dirty="0"/>
              <a:t>CLICK TO EDIT QUOTE OR CALLOUT</a:t>
            </a:r>
          </a:p>
        </p:txBody>
      </p:sp>
      <p:sp>
        <p:nvSpPr>
          <p:cNvPr id="10"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‹N°›</a:t>
            </a:fld>
            <a:endParaRPr lang="en-US" dirty="0"/>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11" name="Picture 10"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245108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_Divider_Imag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‹N°›</a:t>
            </a:fld>
            <a:endParaRPr lang="en-US" dirty="0"/>
          </a:p>
        </p:txBody>
      </p:sp>
      <p:sp>
        <p:nvSpPr>
          <p:cNvPr id="9"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7" name="Picture 6" descr="schneider_LIO_White_RGB.png"/>
          <p:cNvPicPr>
            <a:picLocks noChangeAspect="1"/>
          </p:cNvPicPr>
          <p:nvPr userDrawn="1"/>
        </p:nvPicPr>
        <p:blipFill>
          <a:blip r:embed="rId2" cstate="print"/>
          <a:stretch>
            <a:fillRect/>
          </a:stretch>
        </p:blipFill>
        <p:spPr>
          <a:xfrm>
            <a:off x="7105948" y="4510059"/>
            <a:ext cx="1907005" cy="525789"/>
          </a:xfrm>
          <a:prstGeom prst="rect">
            <a:avLst/>
          </a:prstGeom>
        </p:spPr>
      </p:pic>
      <p:sp>
        <p:nvSpPr>
          <p:cNvPr id="12"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1966" tIns="0" rIns="0" bIns="0" anchor="ctr" anchorCtr="0"/>
          <a:lstStyle>
            <a:lvl1pPr algn="l">
              <a:defRPr sz="2400" baseline="0">
                <a:solidFill>
                  <a:srgbClr val="FFFFFF"/>
                </a:solidFill>
              </a:defRPr>
            </a:lvl1pPr>
          </a:lstStyle>
          <a:p>
            <a:r>
              <a:rPr lang="en-US" dirty="0"/>
              <a:t>Click To Edit Section Title</a:t>
            </a:r>
          </a:p>
        </p:txBody>
      </p:sp>
      <p:sp>
        <p:nvSpPr>
          <p:cNvPr id="13" name="Text Placeholder 9"/>
          <p:cNvSpPr>
            <a:spLocks noGrp="1"/>
          </p:cNvSpPr>
          <p:nvPr>
            <p:ph type="body" sz="quarter" idx="11" hasCustomPrompt="1"/>
          </p:nvPr>
        </p:nvSpPr>
        <p:spPr>
          <a:xfrm>
            <a:off x="0" y="2900387"/>
            <a:ext cx="9144000" cy="373063"/>
          </a:xfrm>
          <a:prstGeom prst="rect">
            <a:avLst/>
          </a:prstGeom>
          <a:solidFill>
            <a:schemeClr val="tx2"/>
          </a:solidFill>
        </p:spPr>
        <p:txBody>
          <a:bodyPr lIns="251966"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10"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528318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Master">
    <p:bg>
      <p:bgPr>
        <a:solidFill>
          <a:schemeClr val="tx2"/>
        </a:solidFill>
        <a:effectLst/>
      </p:bgPr>
    </p:bg>
    <p:spTree>
      <p:nvGrpSpPr>
        <p:cNvPr id="1" name=""/>
        <p:cNvGrpSpPr/>
        <p:nvPr/>
      </p:nvGrpSpPr>
      <p:grpSpPr>
        <a:xfrm>
          <a:off x="0" y="0"/>
          <a:ext cx="0" cy="0"/>
          <a:chOff x="0" y="0"/>
          <a:chExt cx="0" cy="0"/>
        </a:xfrm>
      </p:grpSpPr>
      <p:pic>
        <p:nvPicPr>
          <p:cNvPr id="4" name="Picture 3" descr="schneider_LIO_White_RGB.png"/>
          <p:cNvPicPr>
            <a:picLocks noChangeAspect="1"/>
          </p:cNvPicPr>
          <p:nvPr userDrawn="1"/>
        </p:nvPicPr>
        <p:blipFill>
          <a:blip r:embed="rId2" cstate="print"/>
          <a:stretch>
            <a:fillRect/>
          </a:stretch>
        </p:blipFill>
        <p:spPr>
          <a:xfrm>
            <a:off x="2769124" y="1958662"/>
            <a:ext cx="3559382" cy="981372"/>
          </a:xfrm>
          <a:prstGeom prst="rect">
            <a:avLst/>
          </a:prstGeom>
        </p:spPr>
      </p:pic>
    </p:spTree>
    <p:extLst>
      <p:ext uri="{BB962C8B-B14F-4D97-AF65-F5344CB8AC3E}">
        <p14:creationId xmlns:p14="http://schemas.microsoft.com/office/powerpoint/2010/main" val="3037047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a:prstGeom prst="rect">
            <a:avLst/>
          </a:prstGeom>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8374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6192839" y="4066302"/>
            <a:ext cx="269875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caption to the chart goes here</a:t>
            </a:r>
          </a:p>
        </p:txBody>
      </p:sp>
      <p:cxnSp>
        <p:nvCxnSpPr>
          <p:cNvPr id="9" name="Straight Connector 8"/>
          <p:cNvCxnSpPr/>
          <p:nvPr userDrawn="1"/>
        </p:nvCxnSpPr>
        <p:spPr>
          <a:xfrm>
            <a:off x="601406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258055" y="4066302"/>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6" name="Content Placeholder 5"/>
          <p:cNvSpPr>
            <a:spLocks noGrp="1"/>
          </p:cNvSpPr>
          <p:nvPr>
            <p:ph sz="quarter" idx="18"/>
          </p:nvPr>
        </p:nvSpPr>
        <p:spPr>
          <a:xfrm>
            <a:off x="258054" y="1202024"/>
            <a:ext cx="5574419" cy="230009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6192838" y="1201738"/>
            <a:ext cx="2698750" cy="2287696"/>
          </a:xfrm>
        </p:spPr>
        <p:txBody>
          <a:bodyPr>
            <a:noAutofit/>
          </a:bodyPr>
          <a:lstStyle>
            <a:lvl1pPr>
              <a:defRPr sz="1200"/>
            </a:lvl1pPr>
            <a:lvl2pPr>
              <a:defRPr sz="11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2"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3749794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8" name="Content Placeholder 2"/>
          <p:cNvSpPr>
            <a:spLocks noGrp="1"/>
          </p:cNvSpPr>
          <p:nvPr>
            <p:ph sz="quarter" idx="31"/>
          </p:nvPr>
        </p:nvSpPr>
        <p:spPr>
          <a:xfrm>
            <a:off x="258055" y="1203325"/>
            <a:ext cx="8679570" cy="3176589"/>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4067016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20" name="Text Placeholder 11"/>
          <p:cNvSpPr>
            <a:spLocks noGrp="1"/>
          </p:cNvSpPr>
          <p:nvPr>
            <p:ph type="body" sz="quarter" idx="13" hasCustomPrompt="1"/>
          </p:nvPr>
        </p:nvSpPr>
        <p:spPr>
          <a:xfrm>
            <a:off x="252414" y="4066302"/>
            <a:ext cx="558006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dirty="0"/>
              <a:t>Optional description / context goes here</a:t>
            </a:r>
          </a:p>
        </p:txBody>
      </p:sp>
      <p:sp>
        <p:nvSpPr>
          <p:cNvPr id="4" name="Content Placeholder 3"/>
          <p:cNvSpPr>
            <a:spLocks noGrp="1"/>
          </p:cNvSpPr>
          <p:nvPr>
            <p:ph sz="quarter" idx="17"/>
          </p:nvPr>
        </p:nvSpPr>
        <p:spPr>
          <a:xfrm>
            <a:off x="252413" y="1203326"/>
            <a:ext cx="5580062" cy="271703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8"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1"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1755880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247390" y="3037460"/>
            <a:ext cx="5574419" cy="147147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1"/>
          <p:cNvSpPr>
            <a:spLocks noGrp="1"/>
          </p:cNvSpPr>
          <p:nvPr>
            <p:ph type="body" sz="quarter" idx="16" hasCustomPrompt="1"/>
          </p:nvPr>
        </p:nvSpPr>
        <p:spPr>
          <a:xfrm>
            <a:off x="252414" y="2674811"/>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8" name="Text Placeholder 11"/>
          <p:cNvSpPr>
            <a:spLocks noGrp="1"/>
          </p:cNvSpPr>
          <p:nvPr>
            <p:ph type="body" sz="quarter" idx="20" hasCustomPrompt="1"/>
          </p:nvPr>
        </p:nvSpPr>
        <p:spPr>
          <a:xfrm>
            <a:off x="258057" y="4569743"/>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6" name="Content Placeholder 5"/>
          <p:cNvSpPr>
            <a:spLocks noGrp="1"/>
          </p:cNvSpPr>
          <p:nvPr>
            <p:ph sz="quarter" idx="23"/>
          </p:nvPr>
        </p:nvSpPr>
        <p:spPr>
          <a:xfrm>
            <a:off x="248010" y="1213547"/>
            <a:ext cx="5574419" cy="1370903"/>
          </a:xfrm>
        </p:spPr>
        <p:txBody>
          <a:bodyPr>
            <a:noAutofit/>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4"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27752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2908710"/>
          </a:xfrm>
          <a:prstGeom prst="rect">
            <a:avLst/>
          </a:prstGeom>
          <a:solidFill>
            <a:schemeClr val="tx2">
              <a:alpha val="80000"/>
            </a:schemeClr>
          </a:solidFill>
        </p:spPr>
        <p:txBody>
          <a:bodyPr lIns="252000" tIns="0" rIns="0" bIns="252000" anchor="b" anchorCtr="0"/>
          <a:lstStyle>
            <a:lvl1pPr algn="l">
              <a:defRPr sz="2400" baseline="0">
                <a:solidFill>
                  <a:srgbClr val="FFFFFF"/>
                </a:solidFill>
              </a:defRPr>
            </a:lvl1pPr>
          </a:lstStyle>
          <a:p>
            <a:r>
              <a:rPr lang="en-US" dirty="0"/>
              <a:t>Click To Edit Section Title</a:t>
            </a:r>
          </a:p>
        </p:txBody>
      </p:sp>
      <p:sp>
        <p:nvSpPr>
          <p:cNvPr id="8"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215067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4764969" y="1203325"/>
            <a:ext cx="4172656" cy="27110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8" name="Text Placeholder 11"/>
          <p:cNvSpPr>
            <a:spLocks noGrp="1"/>
          </p:cNvSpPr>
          <p:nvPr>
            <p:ph type="body" sz="quarter" idx="15" hasCustomPrompt="1"/>
          </p:nvPr>
        </p:nvSpPr>
        <p:spPr>
          <a:xfrm>
            <a:off x="252414" y="4066302"/>
            <a:ext cx="4178298"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22"/>
          </p:nvPr>
        </p:nvSpPr>
        <p:spPr>
          <a:xfrm>
            <a:off x="247547" y="1209296"/>
            <a:ext cx="4172656" cy="271106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1"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1592286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4764969" y="1203326"/>
            <a:ext cx="4172656" cy="273805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2" name="Text Placeholder 11"/>
          <p:cNvSpPr>
            <a:spLocks noGrp="1"/>
          </p:cNvSpPr>
          <p:nvPr>
            <p:ph type="body" sz="quarter" idx="15" hasCustomPrompt="1"/>
          </p:nvPr>
        </p:nvSpPr>
        <p:spPr>
          <a:xfrm>
            <a:off x="252414" y="4066302"/>
            <a:ext cx="417829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cxnSp>
        <p:nvCxnSpPr>
          <p:cNvPr id="13" name="Straight Connector 12"/>
          <p:cNvCxnSpPr/>
          <p:nvPr userDrawn="1"/>
        </p:nvCxnSpPr>
        <p:spPr>
          <a:xfrm>
            <a:off x="4549718"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41903" y="1203327"/>
            <a:ext cx="4178299" cy="273805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4155325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248530" y="2698483"/>
            <a:ext cx="863353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dirty="0"/>
              <a:t>Optional description / context goes here</a:t>
            </a:r>
          </a:p>
        </p:txBody>
      </p:sp>
      <p:sp>
        <p:nvSpPr>
          <p:cNvPr id="11" name="Text Placeholder 11"/>
          <p:cNvSpPr>
            <a:spLocks noGrp="1"/>
          </p:cNvSpPr>
          <p:nvPr>
            <p:ph type="body" sz="quarter" idx="13" hasCustomPrompt="1"/>
          </p:nvPr>
        </p:nvSpPr>
        <p:spPr>
          <a:xfrm>
            <a:off x="4791076" y="441314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5" name="Text Placeholder 11"/>
          <p:cNvSpPr>
            <a:spLocks noGrp="1"/>
          </p:cNvSpPr>
          <p:nvPr>
            <p:ph type="body" sz="quarter" idx="16" hasCustomPrompt="1"/>
          </p:nvPr>
        </p:nvSpPr>
        <p:spPr>
          <a:xfrm>
            <a:off x="253293" y="4413143"/>
            <a:ext cx="409487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5" name="Content Placeholder 4"/>
          <p:cNvSpPr>
            <a:spLocks noGrp="1"/>
          </p:cNvSpPr>
          <p:nvPr>
            <p:ph sz="quarter" idx="24"/>
          </p:nvPr>
        </p:nvSpPr>
        <p:spPr>
          <a:xfrm>
            <a:off x="246633" y="1198258"/>
            <a:ext cx="8644953" cy="138619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25"/>
          </p:nvPr>
        </p:nvSpPr>
        <p:spPr>
          <a:xfrm>
            <a:off x="248530" y="2907433"/>
            <a:ext cx="4094871" cy="14724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13"/>
          <p:cNvSpPr>
            <a:spLocks noGrp="1"/>
          </p:cNvSpPr>
          <p:nvPr>
            <p:ph sz="quarter" idx="26"/>
          </p:nvPr>
        </p:nvSpPr>
        <p:spPr>
          <a:xfrm>
            <a:off x="4791076" y="2907433"/>
            <a:ext cx="4100514" cy="14724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6"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1105443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3411250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column compariso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cxnSp>
        <p:nvCxnSpPr>
          <p:cNvPr id="16" name="Straight Connector 15"/>
          <p:cNvCxnSpPr/>
          <p:nvPr userDrawn="1"/>
        </p:nvCxnSpPr>
        <p:spPr>
          <a:xfrm>
            <a:off x="3085663"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6076301"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1250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3" y="1203327"/>
            <a:ext cx="8639175" cy="1381124"/>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11"/>
          <p:cNvSpPr>
            <a:spLocks noGrp="1"/>
          </p:cNvSpPr>
          <p:nvPr>
            <p:ph sz="quarter" idx="33"/>
          </p:nvPr>
        </p:nvSpPr>
        <p:spPr>
          <a:xfrm>
            <a:off x="252413" y="2872039"/>
            <a:ext cx="2683481" cy="14465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14"/>
          <p:cNvSpPr>
            <a:spLocks noGrp="1"/>
          </p:cNvSpPr>
          <p:nvPr>
            <p:ph sz="quarter" idx="34"/>
          </p:nvPr>
        </p:nvSpPr>
        <p:spPr>
          <a:xfrm>
            <a:off x="3232554" y="2872039"/>
            <a:ext cx="2678893" cy="14465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Content Placeholder 18"/>
          <p:cNvSpPr>
            <a:spLocks noGrp="1"/>
          </p:cNvSpPr>
          <p:nvPr>
            <p:ph sz="quarter" idx="35"/>
          </p:nvPr>
        </p:nvSpPr>
        <p:spPr>
          <a:xfrm>
            <a:off x="6192838" y="2872039"/>
            <a:ext cx="2678893" cy="14465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1"/>
          <p:cNvSpPr>
            <a:spLocks noGrp="1"/>
          </p:cNvSpPr>
          <p:nvPr>
            <p:ph type="body" sz="quarter" idx="18" hasCustomPrompt="1"/>
          </p:nvPr>
        </p:nvSpPr>
        <p:spPr>
          <a:xfrm>
            <a:off x="258056" y="2630753"/>
            <a:ext cx="863353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4" name="Text Placeholder 11"/>
          <p:cNvSpPr>
            <a:spLocks noGrp="1"/>
          </p:cNvSpPr>
          <p:nvPr>
            <p:ph type="body" sz="quarter" idx="13" hasCustomPrompt="1"/>
          </p:nvPr>
        </p:nvSpPr>
        <p:spPr>
          <a:xfrm>
            <a:off x="252414" y="4376263"/>
            <a:ext cx="268348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6" name="Text Placeholder 11"/>
          <p:cNvSpPr>
            <a:spLocks noGrp="1"/>
          </p:cNvSpPr>
          <p:nvPr>
            <p:ph type="body" sz="quarter" idx="21" hasCustomPrompt="1"/>
          </p:nvPr>
        </p:nvSpPr>
        <p:spPr>
          <a:xfrm>
            <a:off x="6192838"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8" name="Text Placeholder 11"/>
          <p:cNvSpPr>
            <a:spLocks noGrp="1"/>
          </p:cNvSpPr>
          <p:nvPr>
            <p:ph type="body" sz="quarter" idx="24" hasCustomPrompt="1"/>
          </p:nvPr>
        </p:nvSpPr>
        <p:spPr>
          <a:xfrm>
            <a:off x="3232554"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dirty="0"/>
              <a:t>Optional description / context goes here</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21" name="Text Placeholder 11"/>
          <p:cNvSpPr>
            <a:spLocks noGrp="1"/>
          </p:cNvSpPr>
          <p:nvPr>
            <p:ph type="body" sz="quarter" idx="36"/>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22" name="Text Placeholder 13"/>
          <p:cNvSpPr>
            <a:spLocks noGrp="1"/>
          </p:cNvSpPr>
          <p:nvPr>
            <p:ph type="body" sz="quarter" idx="37"/>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690617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orizontal Split">
    <p:spTree>
      <p:nvGrpSpPr>
        <p:cNvPr id="1" name=""/>
        <p:cNvGrpSpPr/>
        <p:nvPr/>
      </p:nvGrpSpPr>
      <p:grpSpPr>
        <a:xfrm>
          <a:off x="0" y="0"/>
          <a:ext cx="0" cy="0"/>
          <a:chOff x="0" y="0"/>
          <a:chExt cx="0" cy="0"/>
        </a:xfrm>
      </p:grpSpPr>
      <p:sp>
        <p:nvSpPr>
          <p:cNvPr id="21" name="Rectangle 20"/>
          <p:cNvSpPr/>
          <p:nvPr userDrawn="1"/>
        </p:nvSpPr>
        <p:spPr>
          <a:xfrm>
            <a:off x="0" y="1"/>
            <a:ext cx="9144000" cy="12761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5" name="Content Placeholder 4"/>
          <p:cNvSpPr>
            <a:spLocks noGrp="1"/>
          </p:cNvSpPr>
          <p:nvPr>
            <p:ph sz="quarter" idx="32"/>
          </p:nvPr>
        </p:nvSpPr>
        <p:spPr>
          <a:xfrm>
            <a:off x="252413" y="1735871"/>
            <a:ext cx="8639175" cy="264404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22" name="Rectangle 21"/>
          <p:cNvSpPr/>
          <p:nvPr userDrawn="1"/>
        </p:nvSpPr>
        <p:spPr>
          <a:xfrm>
            <a:off x="0" y="1105320"/>
            <a:ext cx="9144000" cy="371789"/>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15" name="Text Placeholder 11"/>
          <p:cNvSpPr>
            <a:spLocks noGrp="1"/>
          </p:cNvSpPr>
          <p:nvPr>
            <p:ph type="body" sz="quarter" idx="33"/>
          </p:nvPr>
        </p:nvSpPr>
        <p:spPr>
          <a:xfrm>
            <a:off x="252413" y="230187"/>
            <a:ext cx="8647112" cy="369332"/>
          </a:xfrm>
        </p:spPr>
        <p:txBody>
          <a:bodyPr>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6" name="Text Placeholder 13"/>
          <p:cNvSpPr>
            <a:spLocks noGrp="1"/>
          </p:cNvSpPr>
          <p:nvPr>
            <p:ph type="body" sz="quarter" idx="34"/>
          </p:nvPr>
        </p:nvSpPr>
        <p:spPr>
          <a:xfrm>
            <a:off x="252413" y="683366"/>
            <a:ext cx="8647112" cy="253916"/>
          </a:xfrm>
        </p:spPr>
        <p:txBody>
          <a:bodyPr>
            <a:noAutofit/>
          </a:bodyPr>
          <a:lstStyle>
            <a:lvl1pPr marL="358762" indent="-342888">
              <a:buFontTx/>
              <a:buNone/>
              <a:defRPr sz="1600">
                <a:solidFill>
                  <a:schemeClr val="bg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dirty="0"/>
              <a:t>Click to edit Master text styles</a:t>
            </a:r>
          </a:p>
        </p:txBody>
      </p:sp>
    </p:spTree>
    <p:extLst>
      <p:ext uri="{BB962C8B-B14F-4D97-AF65-F5344CB8AC3E}">
        <p14:creationId xmlns:p14="http://schemas.microsoft.com/office/powerpoint/2010/main" val="690617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69061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 Image Option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dirty="0"/>
              <a:t>Click To Edit Section Title</a:t>
            </a:r>
          </a:p>
        </p:txBody>
      </p:sp>
      <p:sp>
        <p:nvSpPr>
          <p:cNvPr id="6"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‹N°›</a:t>
            </a:fld>
            <a:endParaRPr lang="en-US" dirty="0"/>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69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ection Title">
    <p:spTree>
      <p:nvGrpSpPr>
        <p:cNvPr id="1" name=""/>
        <p:cNvGrpSpPr/>
        <p:nvPr/>
      </p:nvGrpSpPr>
      <p:grpSpPr>
        <a:xfrm>
          <a:off x="0" y="0"/>
          <a:ext cx="0" cy="0"/>
          <a:chOff x="0" y="0"/>
          <a:chExt cx="0" cy="0"/>
        </a:xfrm>
      </p:grpSpPr>
      <p:sp>
        <p:nvSpPr>
          <p:cNvPr id="14" name="Picture Placeholder 5"/>
          <p:cNvSpPr>
            <a:spLocks noGrp="1"/>
          </p:cNvSpPr>
          <p:nvPr>
            <p:ph type="pic" sz="quarter" idx="10" hasCustomPrompt="1"/>
          </p:nvPr>
        </p:nvSpPr>
        <p:spPr>
          <a:xfrm>
            <a:off x="0" y="0"/>
            <a:ext cx="9144000" cy="1981308"/>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3" name="Title 1"/>
          <p:cNvSpPr>
            <a:spLocks noGrp="1"/>
          </p:cNvSpPr>
          <p:nvPr>
            <p:ph type="title" hasCustomPrompt="1"/>
          </p:nvPr>
        </p:nvSpPr>
        <p:spPr>
          <a:xfrm>
            <a:off x="0" y="1981308"/>
            <a:ext cx="9144000" cy="3162191"/>
          </a:xfrm>
          <a:prstGeom prst="rect">
            <a:avLst/>
          </a:prstGeom>
          <a:solidFill>
            <a:schemeClr val="tx2"/>
          </a:solidFill>
        </p:spPr>
        <p:txBody>
          <a:bodyPr lIns="252000" tIns="252000" rIns="252000" bIns="252000" anchor="t" anchorCtr="0"/>
          <a:lstStyle>
            <a:lvl1pPr algn="l">
              <a:defRPr sz="2400" baseline="0">
                <a:solidFill>
                  <a:srgbClr val="FFFFFF"/>
                </a:solidFill>
              </a:defRPr>
            </a:lvl1pPr>
          </a:lstStyle>
          <a:p>
            <a:r>
              <a:rPr lang="en-US" dirty="0"/>
              <a:t>Click To Edit Section Title</a:t>
            </a:r>
          </a:p>
        </p:txBody>
      </p:sp>
      <p:sp>
        <p:nvSpPr>
          <p:cNvPr id="4" name="Text Placeholder 9"/>
          <p:cNvSpPr>
            <a:spLocks noGrp="1"/>
          </p:cNvSpPr>
          <p:nvPr>
            <p:ph type="body" sz="quarter" idx="11" hasCustomPrompt="1"/>
          </p:nvPr>
        </p:nvSpPr>
        <p:spPr>
          <a:xfrm>
            <a:off x="0" y="1608245"/>
            <a:ext cx="9144000" cy="373063"/>
          </a:xfrm>
          <a:prstGeom prst="rect">
            <a:avLst/>
          </a:prstGeom>
          <a:solidFill>
            <a:schemeClr val="tx2">
              <a:alpha val="80000"/>
            </a:schemeClr>
          </a:solidFill>
        </p:spPr>
        <p:txBody>
          <a:bodyPr lIns="252000" tIns="0" rIns="252000" bIns="0" anchor="ctr" anchorCtr="0"/>
          <a:lstStyle>
            <a:lvl1pPr marL="0" indent="0">
              <a:buNone/>
              <a:defRPr sz="1200" baseline="0">
                <a:solidFill>
                  <a:schemeClr val="bg1"/>
                </a:solidFill>
              </a:defRPr>
            </a:lvl1pPr>
          </a:lstStyle>
          <a:p>
            <a:pPr lvl="0"/>
            <a:r>
              <a:rPr lang="en-US" dirty="0"/>
              <a:t>Click To Edit Optional Subtitle</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‹N°›</a:t>
            </a:fld>
            <a:endParaRPr lang="en-US" dirty="0"/>
          </a:p>
        </p:txBody>
      </p:sp>
      <p:sp>
        <p:nvSpPr>
          <p:cNvPr id="13"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2945837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w/ Green_Image  ">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4565650" y="-2"/>
            <a:ext cx="4578351"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dirty="0"/>
              <a:t>Insert Your Content Here</a:t>
            </a:r>
          </a:p>
        </p:txBody>
      </p:sp>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‹N°›</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98943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hasCustomPrompt="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baseline="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dirty="0"/>
              <a:t>Agenda (edit text)</a:t>
            </a:r>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‹N°›</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10" name="Rechteck 7"/>
          <p:cNvSpPr/>
          <p:nvPr userDrawn="1"/>
        </p:nvSpPr>
        <p:spPr>
          <a:xfrm>
            <a:off x="5032059" y="274283"/>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chemeClr val="accent1"/>
              </a:solidFill>
              <a:latin typeface="+mn-lt"/>
              <a:ea typeface="Arial Unicode MS" pitchFamily="34" charset="-128"/>
              <a:cs typeface="Arial" pitchFamily="34" charset="0"/>
            </a:endParaRPr>
          </a:p>
        </p:txBody>
      </p:sp>
      <p:sp>
        <p:nvSpPr>
          <p:cNvPr id="11" name="Rechteck 8"/>
          <p:cNvSpPr/>
          <p:nvPr userDrawn="1"/>
        </p:nvSpPr>
        <p:spPr>
          <a:xfrm>
            <a:off x="5616268" y="274288"/>
            <a:ext cx="32004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dirty="0">
              <a:solidFill>
                <a:schemeClr val="accent1"/>
              </a:solidFill>
              <a:latin typeface="+mn-lt"/>
              <a:cs typeface="Arial" pitchFamily="34" charset="0"/>
            </a:endParaRPr>
          </a:p>
        </p:txBody>
      </p:sp>
      <p:sp>
        <p:nvSpPr>
          <p:cNvPr id="12" name="Rechteck 10"/>
          <p:cNvSpPr/>
          <p:nvPr userDrawn="1"/>
        </p:nvSpPr>
        <p:spPr>
          <a:xfrm>
            <a:off x="5028791" y="7858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13" name="Rechteck 11"/>
          <p:cNvSpPr/>
          <p:nvPr userDrawn="1"/>
        </p:nvSpPr>
        <p:spPr>
          <a:xfrm>
            <a:off x="5624172" y="7868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31" name="Rechteck 10"/>
          <p:cNvSpPr/>
          <p:nvPr userDrawn="1"/>
        </p:nvSpPr>
        <p:spPr>
          <a:xfrm>
            <a:off x="5028791" y="13001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32" name="Rechteck 11"/>
          <p:cNvSpPr/>
          <p:nvPr userDrawn="1"/>
        </p:nvSpPr>
        <p:spPr>
          <a:xfrm>
            <a:off x="5624172" y="13011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5" name="Rechteck 10"/>
          <p:cNvSpPr/>
          <p:nvPr userDrawn="1"/>
        </p:nvSpPr>
        <p:spPr>
          <a:xfrm>
            <a:off x="5028791" y="18145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46" name="Rechteck 11"/>
          <p:cNvSpPr/>
          <p:nvPr userDrawn="1"/>
        </p:nvSpPr>
        <p:spPr>
          <a:xfrm>
            <a:off x="5624172" y="18155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7" name="Rechteck 10"/>
          <p:cNvSpPr/>
          <p:nvPr userDrawn="1"/>
        </p:nvSpPr>
        <p:spPr>
          <a:xfrm>
            <a:off x="5028791" y="23288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48" name="Rechteck 11"/>
          <p:cNvSpPr/>
          <p:nvPr userDrawn="1"/>
        </p:nvSpPr>
        <p:spPr>
          <a:xfrm>
            <a:off x="5624172" y="23298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9" name="Rechteck 10"/>
          <p:cNvSpPr/>
          <p:nvPr userDrawn="1"/>
        </p:nvSpPr>
        <p:spPr>
          <a:xfrm>
            <a:off x="5028791" y="28622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0" name="Rechteck 11"/>
          <p:cNvSpPr/>
          <p:nvPr userDrawn="1"/>
        </p:nvSpPr>
        <p:spPr>
          <a:xfrm>
            <a:off x="5624172" y="28632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51" name="Rechteck 10"/>
          <p:cNvSpPr/>
          <p:nvPr userDrawn="1"/>
        </p:nvSpPr>
        <p:spPr>
          <a:xfrm>
            <a:off x="5028791" y="33956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2" name="Rechteck 11"/>
          <p:cNvSpPr/>
          <p:nvPr userDrawn="1"/>
        </p:nvSpPr>
        <p:spPr>
          <a:xfrm>
            <a:off x="5624172" y="33966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55" name="Rechteck 10"/>
          <p:cNvSpPr/>
          <p:nvPr userDrawn="1"/>
        </p:nvSpPr>
        <p:spPr>
          <a:xfrm>
            <a:off x="5028791" y="3919570"/>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6" name="Rechteck 11"/>
          <p:cNvSpPr/>
          <p:nvPr userDrawn="1"/>
        </p:nvSpPr>
        <p:spPr>
          <a:xfrm>
            <a:off x="5624172" y="3920561"/>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24" name="Text Placeholder 4"/>
          <p:cNvSpPr>
            <a:spLocks noGrp="1"/>
          </p:cNvSpPr>
          <p:nvPr userDrawn="1">
            <p:ph type="body" sz="quarter" idx="13" hasCustomPrompt="1"/>
          </p:nvPr>
        </p:nvSpPr>
        <p:spPr>
          <a:xfrm>
            <a:off x="5004100" y="382137"/>
            <a:ext cx="509596" cy="210641"/>
          </a:xfrm>
          <a:prstGeom prst="rect">
            <a:avLst/>
          </a:prstGeom>
        </p:spPr>
        <p:txBody>
          <a:bodyPr anchor="ctr"/>
          <a:lstStyle>
            <a:lvl1pPr algn="ctr">
              <a:buNone/>
              <a:defRPr sz="1300" b="1">
                <a:solidFill>
                  <a:schemeClr val="accent1"/>
                </a:solidFill>
              </a:defRPr>
            </a:lvl1pPr>
          </a:lstStyle>
          <a:p>
            <a:r>
              <a:rPr lang="en-US" dirty="0"/>
              <a:t>1</a:t>
            </a:r>
          </a:p>
        </p:txBody>
      </p:sp>
      <p:sp>
        <p:nvSpPr>
          <p:cNvPr id="23" name="Text Placeholder 4"/>
          <p:cNvSpPr>
            <a:spLocks noGrp="1"/>
          </p:cNvSpPr>
          <p:nvPr userDrawn="1">
            <p:ph type="body" sz="quarter" idx="12" hasCustomPrompt="1"/>
          </p:nvPr>
        </p:nvSpPr>
        <p:spPr>
          <a:xfrm>
            <a:off x="5629632" y="39578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6" name="Text Placeholder 4"/>
          <p:cNvSpPr>
            <a:spLocks noGrp="1"/>
          </p:cNvSpPr>
          <p:nvPr userDrawn="1">
            <p:ph type="body" sz="quarter" idx="15" hasCustomPrompt="1"/>
          </p:nvPr>
        </p:nvSpPr>
        <p:spPr>
          <a:xfrm>
            <a:off x="5006372" y="875737"/>
            <a:ext cx="509596" cy="210641"/>
          </a:xfrm>
          <a:prstGeom prst="rect">
            <a:avLst/>
          </a:prstGeom>
        </p:spPr>
        <p:txBody>
          <a:bodyPr anchor="ctr"/>
          <a:lstStyle>
            <a:lvl1pPr algn="ctr">
              <a:buNone/>
              <a:defRPr sz="1300" b="1">
                <a:solidFill>
                  <a:schemeClr val="accent1"/>
                </a:solidFill>
              </a:defRPr>
            </a:lvl1pPr>
          </a:lstStyle>
          <a:p>
            <a:r>
              <a:rPr lang="en-US" dirty="0"/>
              <a:t>2</a:t>
            </a:r>
          </a:p>
        </p:txBody>
      </p:sp>
      <p:sp>
        <p:nvSpPr>
          <p:cNvPr id="25" name="Text Placeholder 4"/>
          <p:cNvSpPr>
            <a:spLocks noGrp="1"/>
          </p:cNvSpPr>
          <p:nvPr userDrawn="1">
            <p:ph type="body" sz="quarter" idx="14" hasCustomPrompt="1"/>
          </p:nvPr>
        </p:nvSpPr>
        <p:spPr>
          <a:xfrm>
            <a:off x="5631904" y="88938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7" name="Text Placeholder 4"/>
          <p:cNvSpPr>
            <a:spLocks noGrp="1"/>
          </p:cNvSpPr>
          <p:nvPr userDrawn="1">
            <p:ph type="body" sz="quarter" idx="16" hasCustomPrompt="1"/>
          </p:nvPr>
        </p:nvSpPr>
        <p:spPr>
          <a:xfrm>
            <a:off x="4994996" y="1410281"/>
            <a:ext cx="509596" cy="210641"/>
          </a:xfrm>
          <a:prstGeom prst="rect">
            <a:avLst/>
          </a:prstGeom>
        </p:spPr>
        <p:txBody>
          <a:bodyPr anchor="ctr"/>
          <a:lstStyle>
            <a:lvl1pPr algn="ctr">
              <a:buNone/>
              <a:defRPr sz="1300" b="1">
                <a:solidFill>
                  <a:schemeClr val="accent1"/>
                </a:solidFill>
              </a:defRPr>
            </a:lvl1pPr>
          </a:lstStyle>
          <a:p>
            <a:r>
              <a:rPr lang="en-US" dirty="0"/>
              <a:t>3</a:t>
            </a:r>
          </a:p>
        </p:txBody>
      </p:sp>
      <p:sp>
        <p:nvSpPr>
          <p:cNvPr id="28" name="Text Placeholder 4"/>
          <p:cNvSpPr>
            <a:spLocks noGrp="1"/>
          </p:cNvSpPr>
          <p:nvPr userDrawn="1">
            <p:ph type="body" sz="quarter" idx="17" hasCustomPrompt="1"/>
          </p:nvPr>
        </p:nvSpPr>
        <p:spPr>
          <a:xfrm>
            <a:off x="5620528" y="1423929"/>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29" name="Text Placeholder 4"/>
          <p:cNvSpPr>
            <a:spLocks noGrp="1"/>
          </p:cNvSpPr>
          <p:nvPr userDrawn="1">
            <p:ph type="body" sz="quarter" idx="18" hasCustomPrompt="1"/>
          </p:nvPr>
        </p:nvSpPr>
        <p:spPr>
          <a:xfrm>
            <a:off x="4992724" y="1926633"/>
            <a:ext cx="509596" cy="210641"/>
          </a:xfrm>
          <a:prstGeom prst="rect">
            <a:avLst/>
          </a:prstGeom>
        </p:spPr>
        <p:txBody>
          <a:bodyPr anchor="ctr"/>
          <a:lstStyle>
            <a:lvl1pPr algn="ctr">
              <a:buNone/>
              <a:defRPr sz="1300" b="1">
                <a:solidFill>
                  <a:schemeClr val="accent1"/>
                </a:solidFill>
              </a:defRPr>
            </a:lvl1pPr>
          </a:lstStyle>
          <a:p>
            <a:r>
              <a:rPr lang="en-US" dirty="0"/>
              <a:t>4</a:t>
            </a:r>
          </a:p>
        </p:txBody>
      </p:sp>
      <p:sp>
        <p:nvSpPr>
          <p:cNvPr id="30" name="Text Placeholder 4"/>
          <p:cNvSpPr>
            <a:spLocks noGrp="1"/>
          </p:cNvSpPr>
          <p:nvPr userDrawn="1">
            <p:ph type="body" sz="quarter" idx="19" hasCustomPrompt="1"/>
          </p:nvPr>
        </p:nvSpPr>
        <p:spPr>
          <a:xfrm>
            <a:off x="5618256" y="1940281"/>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3" name="Text Placeholder 4"/>
          <p:cNvSpPr>
            <a:spLocks noGrp="1"/>
          </p:cNvSpPr>
          <p:nvPr userDrawn="1">
            <p:ph type="body" sz="quarter" idx="20" hasCustomPrompt="1"/>
          </p:nvPr>
        </p:nvSpPr>
        <p:spPr>
          <a:xfrm>
            <a:off x="4994996" y="2420233"/>
            <a:ext cx="509596" cy="210641"/>
          </a:xfrm>
          <a:prstGeom prst="rect">
            <a:avLst/>
          </a:prstGeom>
        </p:spPr>
        <p:txBody>
          <a:bodyPr anchor="ctr"/>
          <a:lstStyle>
            <a:lvl1pPr algn="ctr">
              <a:buNone/>
              <a:defRPr sz="1300" b="1">
                <a:solidFill>
                  <a:schemeClr val="accent1"/>
                </a:solidFill>
              </a:defRPr>
            </a:lvl1pPr>
          </a:lstStyle>
          <a:p>
            <a:r>
              <a:rPr lang="en-US" dirty="0"/>
              <a:t>5</a:t>
            </a:r>
          </a:p>
        </p:txBody>
      </p:sp>
      <p:sp>
        <p:nvSpPr>
          <p:cNvPr id="34" name="Text Placeholder 4"/>
          <p:cNvSpPr>
            <a:spLocks noGrp="1"/>
          </p:cNvSpPr>
          <p:nvPr userDrawn="1">
            <p:ph type="body" sz="quarter" idx="21" hasCustomPrompt="1"/>
          </p:nvPr>
        </p:nvSpPr>
        <p:spPr>
          <a:xfrm>
            <a:off x="5620528" y="2433881"/>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5" name="Text Placeholder 4"/>
          <p:cNvSpPr>
            <a:spLocks noGrp="1"/>
          </p:cNvSpPr>
          <p:nvPr userDrawn="1">
            <p:ph type="body" sz="quarter" idx="22" hasCustomPrompt="1"/>
          </p:nvPr>
        </p:nvSpPr>
        <p:spPr>
          <a:xfrm>
            <a:off x="4997268" y="2954777"/>
            <a:ext cx="509596" cy="210641"/>
          </a:xfrm>
          <a:prstGeom prst="rect">
            <a:avLst/>
          </a:prstGeom>
        </p:spPr>
        <p:txBody>
          <a:bodyPr anchor="ctr"/>
          <a:lstStyle>
            <a:lvl1pPr algn="ctr">
              <a:buNone/>
              <a:defRPr sz="1300" b="1">
                <a:solidFill>
                  <a:schemeClr val="accent1"/>
                </a:solidFill>
              </a:defRPr>
            </a:lvl1pPr>
          </a:lstStyle>
          <a:p>
            <a:r>
              <a:rPr lang="en-US" dirty="0"/>
              <a:t>6</a:t>
            </a:r>
          </a:p>
        </p:txBody>
      </p:sp>
      <p:sp>
        <p:nvSpPr>
          <p:cNvPr id="36" name="Text Placeholder 4"/>
          <p:cNvSpPr>
            <a:spLocks noGrp="1"/>
          </p:cNvSpPr>
          <p:nvPr userDrawn="1">
            <p:ph type="body" sz="quarter" idx="23" hasCustomPrompt="1"/>
          </p:nvPr>
        </p:nvSpPr>
        <p:spPr>
          <a:xfrm>
            <a:off x="5609152" y="2968425"/>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7" name="Text Placeholder 4"/>
          <p:cNvSpPr>
            <a:spLocks noGrp="1"/>
          </p:cNvSpPr>
          <p:nvPr userDrawn="1">
            <p:ph type="body" sz="quarter" idx="24" hasCustomPrompt="1"/>
          </p:nvPr>
        </p:nvSpPr>
        <p:spPr>
          <a:xfrm>
            <a:off x="4983620" y="3487049"/>
            <a:ext cx="509596" cy="210641"/>
          </a:xfrm>
          <a:prstGeom prst="rect">
            <a:avLst/>
          </a:prstGeom>
        </p:spPr>
        <p:txBody>
          <a:bodyPr anchor="ctr"/>
          <a:lstStyle>
            <a:lvl1pPr algn="ctr">
              <a:buNone/>
              <a:defRPr sz="1300" b="1">
                <a:solidFill>
                  <a:schemeClr val="accent1"/>
                </a:solidFill>
              </a:defRPr>
            </a:lvl1pPr>
          </a:lstStyle>
          <a:p>
            <a:r>
              <a:rPr lang="en-US" dirty="0"/>
              <a:t>7</a:t>
            </a:r>
          </a:p>
        </p:txBody>
      </p:sp>
      <p:sp>
        <p:nvSpPr>
          <p:cNvPr id="38" name="Text Placeholder 4"/>
          <p:cNvSpPr>
            <a:spLocks noGrp="1"/>
          </p:cNvSpPr>
          <p:nvPr userDrawn="1">
            <p:ph type="body" sz="quarter" idx="25" hasCustomPrompt="1"/>
          </p:nvPr>
        </p:nvSpPr>
        <p:spPr>
          <a:xfrm>
            <a:off x="5622800" y="3500697"/>
            <a:ext cx="3145878" cy="208365"/>
          </a:xfrm>
          <a:prstGeom prst="rect">
            <a:avLst/>
          </a:prstGeom>
        </p:spPr>
        <p:txBody>
          <a:bodyPr anchor="ctr"/>
          <a:lstStyle>
            <a:lvl1pPr>
              <a:buNone/>
              <a:defRPr sz="1300" b="1">
                <a:solidFill>
                  <a:schemeClr val="accent1"/>
                </a:solidFill>
              </a:defRPr>
            </a:lvl1pPr>
          </a:lstStyle>
          <a:p>
            <a:r>
              <a:rPr lang="en-US" dirty="0"/>
              <a:t>Edit text</a:t>
            </a:r>
          </a:p>
        </p:txBody>
      </p:sp>
      <p:sp>
        <p:nvSpPr>
          <p:cNvPr id="39" name="Text Placeholder 4"/>
          <p:cNvSpPr>
            <a:spLocks noGrp="1"/>
          </p:cNvSpPr>
          <p:nvPr userDrawn="1">
            <p:ph type="body" sz="quarter" idx="26" hasCustomPrompt="1"/>
          </p:nvPr>
        </p:nvSpPr>
        <p:spPr>
          <a:xfrm>
            <a:off x="4985892" y="4021593"/>
            <a:ext cx="509596" cy="210641"/>
          </a:xfrm>
          <a:prstGeom prst="rect">
            <a:avLst/>
          </a:prstGeom>
        </p:spPr>
        <p:txBody>
          <a:bodyPr anchor="ctr"/>
          <a:lstStyle>
            <a:lvl1pPr algn="ctr">
              <a:buNone/>
              <a:defRPr sz="1300" b="1">
                <a:solidFill>
                  <a:schemeClr val="accent1"/>
                </a:solidFill>
              </a:defRPr>
            </a:lvl1pPr>
          </a:lstStyle>
          <a:p>
            <a:r>
              <a:rPr lang="en-US" dirty="0"/>
              <a:t>8</a:t>
            </a:r>
          </a:p>
        </p:txBody>
      </p:sp>
      <p:sp>
        <p:nvSpPr>
          <p:cNvPr id="40" name="Text Placeholder 4"/>
          <p:cNvSpPr>
            <a:spLocks noGrp="1"/>
          </p:cNvSpPr>
          <p:nvPr userDrawn="1">
            <p:ph type="body" sz="quarter" idx="27" hasCustomPrompt="1"/>
          </p:nvPr>
        </p:nvSpPr>
        <p:spPr>
          <a:xfrm>
            <a:off x="5611424" y="4035241"/>
            <a:ext cx="3145878" cy="208365"/>
          </a:xfrm>
          <a:prstGeom prst="rect">
            <a:avLst/>
          </a:prstGeom>
        </p:spPr>
        <p:txBody>
          <a:bodyPr anchor="ctr"/>
          <a:lstStyle>
            <a:lvl1pPr>
              <a:buNone/>
              <a:defRPr sz="1300" b="1">
                <a:solidFill>
                  <a:schemeClr val="accent1"/>
                </a:solidFill>
              </a:defRPr>
            </a:lvl1pPr>
          </a:lstStyle>
          <a:p>
            <a:r>
              <a:rPr lang="en-US" dirty="0"/>
              <a:t>Edit text</a:t>
            </a:r>
          </a:p>
        </p:txBody>
      </p:sp>
    </p:spTree>
    <p:extLst>
      <p:ext uri="{BB962C8B-B14F-4D97-AF65-F5344CB8AC3E}">
        <p14:creationId xmlns:p14="http://schemas.microsoft.com/office/powerpoint/2010/main" val="198943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w/ Image ">
    <p:spTree>
      <p:nvGrpSpPr>
        <p:cNvPr id="1" name=""/>
        <p:cNvGrpSpPr/>
        <p:nvPr/>
      </p:nvGrpSpPr>
      <p:grpSpPr>
        <a:xfrm>
          <a:off x="0" y="0"/>
          <a:ext cx="0" cy="0"/>
          <a:chOff x="0" y="0"/>
          <a:chExt cx="0" cy="0"/>
        </a:xfrm>
      </p:grpSpPr>
      <p:sp>
        <p:nvSpPr>
          <p:cNvPr id="20" name="Content Placeholder 12"/>
          <p:cNvSpPr>
            <a:spLocks noGrp="1"/>
          </p:cNvSpPr>
          <p:nvPr>
            <p:ph sz="quarter" idx="12" hasCustomPrompt="1"/>
          </p:nvPr>
        </p:nvSpPr>
        <p:spPr>
          <a:xfrm>
            <a:off x="4613273" y="0"/>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dirty="0"/>
              <a:t>Insert Your Content Here</a:t>
            </a:r>
          </a:p>
        </p:txBody>
      </p:sp>
      <p:sp>
        <p:nvSpPr>
          <p:cNvPr id="3" name="Content Placeholder 12"/>
          <p:cNvSpPr>
            <a:spLocks noGrp="1"/>
          </p:cNvSpPr>
          <p:nvPr>
            <p:ph sz="quarter" idx="11"/>
          </p:nvPr>
        </p:nvSpPr>
        <p:spPr>
          <a:xfrm>
            <a:off x="252413" y="982952"/>
            <a:ext cx="3749962" cy="3418927"/>
          </a:xfrm>
          <a:prstGeom prst="rect">
            <a:avLst/>
          </a:prstGeom>
          <a:noFill/>
        </p:spPr>
        <p:txBody>
          <a:bodyPr vert="horz" wrap="square" lIns="0" tIns="0" rIns="0" bIns="0">
            <a:noAutofit/>
          </a:bodyPr>
          <a:lstStyle>
            <a:lvl1pPr marL="236538" indent="-236538">
              <a:buClr>
                <a:schemeClr val="tx2"/>
              </a:buClr>
              <a:buFont typeface="Arial" panose="020B0604020202020204" pitchFamily="34" charset="0"/>
              <a:buNone/>
              <a:defRPr sz="1800">
                <a:solidFill>
                  <a:schemeClr val="accent1"/>
                </a:solidFill>
              </a:defRPr>
            </a:lvl1pPr>
            <a:lvl2pPr marL="457200" indent="-220663">
              <a:buClr>
                <a:schemeClr val="tx2"/>
              </a:buClr>
              <a:buFont typeface="Arial" panose="020B0604020202020204" pitchFamily="34" charset="0"/>
              <a:buChar char="•"/>
              <a:defRPr sz="1600">
                <a:solidFill>
                  <a:schemeClr val="accent1"/>
                </a:solidFill>
              </a:defRPr>
            </a:lvl2pPr>
            <a:lvl3pPr marL="630238" indent="-173038">
              <a:buClr>
                <a:schemeClr val="tx2"/>
              </a:buClr>
              <a:buFont typeface="Arial" panose="020B0604020202020204" pitchFamily="34" charset="0"/>
              <a:buChar char="•"/>
              <a:defRPr sz="1400">
                <a:solidFill>
                  <a:schemeClr val="accent1"/>
                </a:solidFill>
              </a:defRPr>
            </a:lvl3pPr>
            <a:lvl4pPr marL="803275" indent="-173038">
              <a:buClr>
                <a:schemeClr val="tx2"/>
              </a:buClr>
              <a:buFont typeface="Arial" panose="020B0604020202020204" pitchFamily="34" charset="0"/>
              <a:buChar char="•"/>
              <a:defRPr sz="1400">
                <a:solidFill>
                  <a:schemeClr val="accent1"/>
                </a:solidFill>
              </a:defRPr>
            </a:lvl4pPr>
            <a:lvl5pPr marL="977900" indent="-174625" defTabSz="314325">
              <a:buClr>
                <a:schemeClr val="tx2"/>
              </a:buClr>
              <a:buFont typeface="Arial" panose="020B0604020202020204" pitchFamily="34" charset="0"/>
              <a:buChar char="•"/>
              <a:defRPr sz="140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7" name="Title 1"/>
          <p:cNvSpPr>
            <a:spLocks noGrp="1"/>
          </p:cNvSpPr>
          <p:nvPr>
            <p:ph type="title" hasCustomPrompt="1"/>
          </p:nvPr>
        </p:nvSpPr>
        <p:spPr>
          <a:xfrm>
            <a:off x="252413" y="348333"/>
            <a:ext cx="3749962" cy="369332"/>
          </a:xfrm>
          <a:prstGeom prst="rect">
            <a:avLst/>
          </a:prstGeom>
        </p:spPr>
        <p:txBody>
          <a:bodyPr wrap="square" lIns="0" tIns="0" rIns="0" bIns="0" anchor="ctr" anchorCtr="0">
            <a:spAutoFit/>
          </a:bodyPr>
          <a:lstStyle>
            <a:lvl1pPr algn="l">
              <a:defRPr sz="2400" baseline="0">
                <a:solidFill>
                  <a:schemeClr val="tx2"/>
                </a:solidFill>
              </a:defRPr>
            </a:lvl1pPr>
          </a:lstStyle>
          <a:p>
            <a:r>
              <a:rPr lang="en-US" dirty="0"/>
              <a:t>Click To Edit Section Title</a:t>
            </a:r>
          </a:p>
        </p:txBody>
      </p:sp>
      <p:sp>
        <p:nvSpPr>
          <p:cNvPr id="23" name="Rectangle 22"/>
          <p:cNvSpPr/>
          <p:nvPr userDrawn="1"/>
        </p:nvSpPr>
        <p:spPr>
          <a:xfrm rot="5400000">
            <a:off x="1854991" y="2385218"/>
            <a:ext cx="5143498" cy="373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4" hasCustomPrompt="1"/>
          </p:nvPr>
        </p:nvSpPr>
        <p:spPr>
          <a:xfrm>
            <a:off x="4240208" y="0"/>
            <a:ext cx="746127" cy="5143500"/>
          </a:xfrm>
          <a:prstGeom prst="rect">
            <a:avLst/>
          </a:prstGeom>
          <a:solidFill>
            <a:schemeClr val="tx2">
              <a:alpha val="80000"/>
            </a:schemeClr>
          </a:solidFill>
          <a:ln>
            <a:noFill/>
          </a:ln>
        </p:spPr>
        <p:txBody>
          <a:bodyPr/>
          <a:lstStyle>
            <a:lvl1pPr marL="0" indent="0">
              <a:buNone/>
              <a:defRPr/>
            </a:lvl1pPr>
          </a:lstStyle>
          <a:p>
            <a:pPr lvl="0"/>
            <a:r>
              <a:rPr lang="en-US" dirty="0"/>
              <a:t> </a:t>
            </a:r>
          </a:p>
        </p:txBody>
      </p:sp>
      <p:sp>
        <p:nvSpPr>
          <p:cNvPr id="15"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6"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10" name="Picture 9"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51857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8056" y="2175153"/>
            <a:ext cx="8633531" cy="369332"/>
          </a:xfrm>
          <a:prstGeom prst="rect">
            <a:avLst/>
          </a:prstGeom>
        </p:spPr>
        <p:txBody>
          <a:bodyPr lIns="0" tIns="0" rIns="0" bIns="0" anchor="ctr" anchorCtr="0">
            <a:noAutofit/>
          </a:bodyPr>
          <a:lstStyle>
            <a:lvl1pPr algn="l">
              <a:defRPr sz="2400" baseline="0">
                <a:solidFill>
                  <a:schemeClr val="tx2"/>
                </a:solidFill>
              </a:defRPr>
            </a:lvl1pPr>
          </a:lstStyle>
          <a:p>
            <a:r>
              <a:rPr lang="en-US" dirty="0"/>
              <a:t>Click To Edit Section Title</a:t>
            </a:r>
          </a:p>
        </p:txBody>
      </p:sp>
      <p:sp>
        <p:nvSpPr>
          <p:cNvPr id="8" name="Text Placeholder 9"/>
          <p:cNvSpPr>
            <a:spLocks noGrp="1"/>
          </p:cNvSpPr>
          <p:nvPr>
            <p:ph type="body" sz="quarter" idx="11" hasCustomPrompt="1"/>
          </p:nvPr>
        </p:nvSpPr>
        <p:spPr>
          <a:xfrm>
            <a:off x="258056" y="2634497"/>
            <a:ext cx="8633531" cy="215444"/>
          </a:xfrm>
          <a:prstGeom prst="rect">
            <a:avLst/>
          </a:prstGeom>
        </p:spPr>
        <p:txBody>
          <a:bodyPr lIns="0" tIns="0" rIns="0" bIns="0" anchor="ctr" anchorCtr="0">
            <a:noAutofit/>
          </a:bodyPr>
          <a:lstStyle>
            <a:lvl1pPr marL="0" indent="0">
              <a:buNone/>
              <a:defRPr sz="1400" baseline="0">
                <a:solidFill>
                  <a:schemeClr val="accent1"/>
                </a:solidFill>
              </a:defRPr>
            </a:lvl1pPr>
          </a:lstStyle>
          <a:p>
            <a:pPr lvl="0"/>
            <a:r>
              <a:rPr lang="en-US" dirty="0"/>
              <a:t>Click To Edit Optional Subtitle</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55483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out w Image Dark">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‹N°›</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dirty="0"/>
              <a:t>CLICK TO EDIT QUOTE OR CALLOUT</a:t>
            </a:r>
          </a:p>
        </p:txBody>
      </p:sp>
    </p:spTree>
    <p:extLst>
      <p:ext uri="{BB962C8B-B14F-4D97-AF65-F5344CB8AC3E}">
        <p14:creationId xmlns:p14="http://schemas.microsoft.com/office/powerpoint/2010/main" val="252164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35388660,&quot;Placement&quot;:&quot;Footer&quot;,&quot;Top&quot;:390.346863,&quot;Left&quot;:342.094818,&quot;SlideWidth&quot;:720,&quot;SlideHeight&quot;:405}">
            <a:extLst>
              <a:ext uri="{FF2B5EF4-FFF2-40B4-BE49-F238E27FC236}">
                <a16:creationId xmlns:a16="http://schemas.microsoft.com/office/drawing/2014/main" id="{99476213-1945-432F-BA0A-EB5893A18E7A}"/>
              </a:ext>
            </a:extLst>
          </p:cNvPr>
          <p:cNvSpPr txBox="1"/>
          <p:nvPr userDrawn="1"/>
        </p:nvSpPr>
        <p:spPr>
          <a:xfrm>
            <a:off x="4344604" y="49574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fr-FR" sz="600" dirty="0" err="1">
                <a:solidFill>
                  <a:srgbClr val="626469"/>
                </a:solidFill>
                <a:latin typeface="Arial" panose="020B0604020202020204" pitchFamily="34" charset="0"/>
              </a:rPr>
              <a:t>Internal</a:t>
            </a:r>
            <a:endParaRPr lang="fr-FR" sz="600" dirty="0">
              <a:solidFill>
                <a:srgbClr val="626469"/>
              </a:solidFill>
              <a:latin typeface="Arial" panose="020B0604020202020204" pitchFamily="34" charset="0"/>
            </a:endParaRPr>
          </a:p>
        </p:txBody>
      </p:sp>
    </p:spTree>
    <p:extLst>
      <p:ext uri="{BB962C8B-B14F-4D97-AF65-F5344CB8AC3E}">
        <p14:creationId xmlns:p14="http://schemas.microsoft.com/office/powerpoint/2010/main" val="3154865921"/>
      </p:ext>
    </p:extLst>
  </p:cSld>
  <p:clrMap bg1="lt1" tx1="dk1" bg2="lt2" tx2="dk2" accent1="accent1" accent2="accent2" accent3="accent3" accent4="accent4" accent5="accent5" accent6="accent6" hlink="hlink" folHlink="folHlink"/>
  <p:sldLayoutIdLst>
    <p:sldLayoutId id="2147483667" r:id="rId1"/>
    <p:sldLayoutId id="2147483714" r:id="rId2"/>
    <p:sldLayoutId id="2147483715" r:id="rId3"/>
    <p:sldLayoutId id="2147483716" r:id="rId4"/>
    <p:sldLayoutId id="2147483717" r:id="rId5"/>
    <p:sldLayoutId id="2147483726"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7" r:id="rId15"/>
  </p:sldLayoutIdLst>
  <p:hf hdr="0" dt="0"/>
  <p:txStyles>
    <p:titleStyle>
      <a:lvl1pPr algn="ctr" defTabSz="457184" rtl="0" eaLnBrk="1" latinLnBrk="0" hangingPunct="1">
        <a:spcBef>
          <a:spcPct val="0"/>
        </a:spcBef>
        <a:buNone/>
        <a:defRPr sz="4400" kern="1200">
          <a:solidFill>
            <a:schemeClr val="tx1"/>
          </a:solidFill>
          <a:latin typeface="+mj-lt"/>
          <a:ea typeface="+mj-ea"/>
          <a:cs typeface="+mj-cs"/>
        </a:defRPr>
      </a:lvl1pPr>
    </p:titleStyle>
    <p:bodyStyle>
      <a:lvl1pPr marL="342888" indent="-342888" algn="l" defTabSz="457184" rtl="0" eaLnBrk="1" latinLnBrk="0" hangingPunct="1">
        <a:spcBef>
          <a:spcPct val="20000"/>
        </a:spcBef>
        <a:buFont typeface="Arial"/>
        <a:buChar char="•"/>
        <a:defRPr sz="3200" kern="1200">
          <a:solidFill>
            <a:schemeClr val="tx1"/>
          </a:solidFill>
          <a:latin typeface="+mn-lt"/>
          <a:ea typeface="+mn-ea"/>
          <a:cs typeface="+mn-cs"/>
        </a:defRPr>
      </a:lvl1pPr>
      <a:lvl2pPr marL="742924" indent="-285740" algn="l" defTabSz="457184" rtl="0" eaLnBrk="1" latinLnBrk="0" hangingPunct="1">
        <a:spcBef>
          <a:spcPct val="20000"/>
        </a:spcBef>
        <a:buFont typeface="Arial"/>
        <a:buChar char="–"/>
        <a:defRPr sz="2800" kern="1200">
          <a:solidFill>
            <a:schemeClr val="tx1"/>
          </a:solidFill>
          <a:latin typeface="+mn-lt"/>
          <a:ea typeface="+mn-ea"/>
          <a:cs typeface="+mn-cs"/>
        </a:defRPr>
      </a:lvl2pPr>
      <a:lvl3pPr marL="1142960" indent="-228592" algn="l" defTabSz="457184" rtl="0" eaLnBrk="1" latinLnBrk="0" hangingPunct="1">
        <a:spcBef>
          <a:spcPct val="20000"/>
        </a:spcBef>
        <a:buFont typeface="Arial"/>
        <a:buChar char="•"/>
        <a:defRPr sz="2400" kern="1200">
          <a:solidFill>
            <a:schemeClr val="tx1"/>
          </a:solidFill>
          <a:latin typeface="+mn-lt"/>
          <a:ea typeface="+mn-ea"/>
          <a:cs typeface="+mn-cs"/>
        </a:defRPr>
      </a:lvl3pPr>
      <a:lvl4pPr marL="1600144" indent="-228592" algn="l" defTabSz="457184" rtl="0" eaLnBrk="1" latinLnBrk="0" hangingPunct="1">
        <a:spcBef>
          <a:spcPct val="20000"/>
        </a:spcBef>
        <a:buFont typeface="Arial"/>
        <a:buChar char="–"/>
        <a:defRPr sz="2000" kern="1200">
          <a:solidFill>
            <a:schemeClr val="tx1"/>
          </a:solidFill>
          <a:latin typeface="+mn-lt"/>
          <a:ea typeface="+mn-ea"/>
          <a:cs typeface="+mn-cs"/>
        </a:defRPr>
      </a:lvl4pPr>
      <a:lvl5pPr marL="2057328" indent="-228592" algn="l" defTabSz="457184" rtl="0" eaLnBrk="1" latinLnBrk="0" hangingPunct="1">
        <a:spcBef>
          <a:spcPct val="20000"/>
        </a:spcBef>
        <a:buFont typeface="Arial"/>
        <a:buChar char="»"/>
        <a:defRPr sz="2000" kern="1200">
          <a:solidFill>
            <a:schemeClr val="tx1"/>
          </a:solidFill>
          <a:latin typeface="+mn-lt"/>
          <a:ea typeface="+mn-ea"/>
          <a:cs typeface="+mn-cs"/>
        </a:defRPr>
      </a:lvl5pPr>
      <a:lvl6pPr marL="2514511" indent="-228592" algn="l" defTabSz="457184" rtl="0" eaLnBrk="1" latinLnBrk="0" hangingPunct="1">
        <a:spcBef>
          <a:spcPct val="20000"/>
        </a:spcBef>
        <a:buFont typeface="Arial"/>
        <a:buChar char="•"/>
        <a:defRPr sz="2000" kern="1200">
          <a:solidFill>
            <a:schemeClr val="tx1"/>
          </a:solidFill>
          <a:latin typeface="+mn-lt"/>
          <a:ea typeface="+mn-ea"/>
          <a:cs typeface="+mn-cs"/>
        </a:defRPr>
      </a:lvl6pPr>
      <a:lvl7pPr marL="2971695" indent="-228592" algn="l" defTabSz="457184" rtl="0" eaLnBrk="1" latinLnBrk="0" hangingPunct="1">
        <a:spcBef>
          <a:spcPct val="20000"/>
        </a:spcBef>
        <a:buFont typeface="Arial"/>
        <a:buChar char="•"/>
        <a:defRPr sz="2000" kern="1200">
          <a:solidFill>
            <a:schemeClr val="tx1"/>
          </a:solidFill>
          <a:latin typeface="+mn-lt"/>
          <a:ea typeface="+mn-ea"/>
          <a:cs typeface="+mn-cs"/>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57" y="230188"/>
            <a:ext cx="8633531" cy="369332"/>
          </a:xfrm>
          <a:prstGeom prst="rect">
            <a:avLst/>
          </a:prstGeom>
        </p:spPr>
        <p:txBody>
          <a:bodyPr vert="horz" lIns="0" tIns="0" rIns="0" bIns="0" rtlCol="0" anchor="t">
            <a:noAutofit/>
          </a:bodyPr>
          <a:lstStyle/>
          <a:p>
            <a:r>
              <a:rPr lang="en-US" dirty="0"/>
              <a:t>Click To Edit Title</a:t>
            </a:r>
          </a:p>
        </p:txBody>
      </p:sp>
      <p:sp>
        <p:nvSpPr>
          <p:cNvPr id="11" name="Text Placeholder 2"/>
          <p:cNvSpPr>
            <a:spLocks noGrp="1"/>
          </p:cNvSpPr>
          <p:nvPr>
            <p:ph type="body" idx="1"/>
          </p:nvPr>
        </p:nvSpPr>
        <p:spPr>
          <a:xfrm>
            <a:off x="252414" y="1203326"/>
            <a:ext cx="8639175" cy="317658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‹N°›</a:t>
            </a:fld>
            <a:endParaRPr lang="en-US" dirty="0"/>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p:nvPicPr>
        <p:blipFill>
          <a:blip r:embed="rId14" cstate="print"/>
          <a:stretch>
            <a:fillRect/>
          </a:stretch>
        </p:blipFill>
        <p:spPr>
          <a:xfrm>
            <a:off x="7067034" y="4494997"/>
            <a:ext cx="2041798" cy="562953"/>
          </a:xfrm>
          <a:prstGeom prst="rect">
            <a:avLst/>
          </a:prstGeom>
        </p:spPr>
      </p:pic>
      <p:sp>
        <p:nvSpPr>
          <p:cNvPr id="3" name="MSIPCMContentMarking" descr="{&quot;HashCode&quot;:1235388660,&quot;Placement&quot;:&quot;Footer&quot;,&quot;Top&quot;:390.346863,&quot;Left&quot;:342.094818,&quot;SlideWidth&quot;:720,&quot;SlideHeight&quot;:405}">
            <a:extLst>
              <a:ext uri="{FF2B5EF4-FFF2-40B4-BE49-F238E27FC236}">
                <a16:creationId xmlns:a16="http://schemas.microsoft.com/office/drawing/2014/main" id="{2B0430B7-7EB6-4430-8FEE-B7C17FB91CCF}"/>
              </a:ext>
            </a:extLst>
          </p:cNvPr>
          <p:cNvSpPr txBox="1"/>
          <p:nvPr userDrawn="1"/>
        </p:nvSpPr>
        <p:spPr>
          <a:xfrm>
            <a:off x="4344604" y="49574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fr-FR" sz="60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3699579025"/>
      </p:ext>
    </p:extLst>
  </p:cSld>
  <p:clrMap bg1="lt1" tx1="dk1" bg2="lt2" tx2="dk2" accent1="accent1" accent2="accent2" accent3="accent3" accent4="accent4" accent5="accent5" accent6="accent6" hlink="hlink" folHlink="folHlink"/>
  <p:sldLayoutIdLst>
    <p:sldLayoutId id="2147483650" r:id="rId1"/>
    <p:sldLayoutId id="2147483658" r:id="rId2"/>
    <p:sldLayoutId id="2147483651" r:id="rId3"/>
    <p:sldLayoutId id="2147483676" r:id="rId4"/>
    <p:sldLayoutId id="2147483653" r:id="rId5"/>
    <p:sldLayoutId id="2147483661" r:id="rId6"/>
    <p:sldLayoutId id="2147483677" r:id="rId7"/>
    <p:sldLayoutId id="2147483660" r:id="rId8"/>
    <p:sldLayoutId id="2147483713" r:id="rId9"/>
    <p:sldLayoutId id="2147483678" r:id="rId10"/>
    <p:sldLayoutId id="2147483709" r:id="rId11"/>
    <p:sldLayoutId id="2147483710" r:id="rId12"/>
  </p:sldLayoutIdLst>
  <p:hf hdr="0" dt="0"/>
  <p:txStyles>
    <p:titleStyle>
      <a:lvl1pPr algn="l" defTabSz="457184" rtl="0" eaLnBrk="1" latinLnBrk="0" hangingPunct="1">
        <a:spcBef>
          <a:spcPct val="0"/>
        </a:spcBef>
        <a:buNone/>
        <a:defRPr sz="2400" kern="1200">
          <a:solidFill>
            <a:srgbClr val="36C746"/>
          </a:solidFill>
          <a:latin typeface="Arial"/>
          <a:ea typeface="+mj-ea"/>
          <a:cs typeface="Arial"/>
        </a:defRPr>
      </a:lvl1pPr>
    </p:titleStyle>
    <p:body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tO-vgWcsQ5o?t=2"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ZGroBBbD8OM"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larousse.fr/dictionnaires/francais/liquide/47360"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hyperlink" Target="https://www.larousse.fr/dictionnaires/francais/condensation/18001" TargetMode="External"/><Relationship Id="rId5" Type="http://schemas.openxmlformats.org/officeDocument/2006/relationships/hyperlink" Target="https://www.larousse.fr/encyclopedie/divers/gaz/54793" TargetMode="External"/><Relationship Id="rId4" Type="http://schemas.openxmlformats.org/officeDocument/2006/relationships/hyperlink" Target="https://www.larousse.fr/dictionnaires/francais/solide/7331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larvf.com/"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1" name="Rectangle 31">
            <a:extLst>
              <a:ext uri="{FF2B5EF4-FFF2-40B4-BE49-F238E27FC236}">
                <a16:creationId xmlns:a16="http://schemas.microsoft.com/office/drawing/2014/main" id="{45DF8A49-3D4E-4CE1-83F8-C5C11CEB5351}"/>
              </a:ext>
            </a:extLst>
          </p:cNvPr>
          <p:cNvSpPr>
            <a:spLocks noGrp="1" noChangeArrowheads="1"/>
          </p:cNvSpPr>
          <p:nvPr>
            <p:ph type="title"/>
          </p:nvPr>
        </p:nvSpPr>
        <p:spPr bwMode="auto">
          <a:xfrm>
            <a:off x="611618" y="86917"/>
            <a:ext cx="7675131" cy="74414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algn="ctr">
              <a:lnSpc>
                <a:spcPct val="115000"/>
              </a:lnSpc>
              <a:defRPr/>
            </a:pPr>
            <a:r>
              <a:rPr lang="fr-FR" sz="2400" dirty="0">
                <a:solidFill>
                  <a:schemeClr val="accent2">
                    <a:lumMod val="75000"/>
                  </a:schemeClr>
                </a:solidFill>
                <a:effectLst>
                  <a:outerShdw blurRad="38100" dist="38100" dir="2700000" algn="tl">
                    <a:srgbClr val="000000"/>
                  </a:outerShdw>
                </a:effectLst>
                <a:latin typeface="Lucida Calligraphy" panose="03010101010101010101" pitchFamily="66" charset="0"/>
              </a:rPr>
              <a:t>La Distillation</a:t>
            </a:r>
            <a:endParaRPr lang="fr-FR" sz="1800" dirty="0">
              <a:solidFill>
                <a:schemeClr val="accent2">
                  <a:lumMod val="75000"/>
                </a:schemeClr>
              </a:solidFill>
              <a:effectLst>
                <a:outerShdw blurRad="38100" dist="38100" dir="2700000" algn="tl">
                  <a:srgbClr val="000000"/>
                </a:outerShdw>
              </a:effectLst>
              <a:latin typeface="Lucida Calligraphy" panose="03010101010101010101" pitchFamily="66" charset="0"/>
            </a:endParaRPr>
          </a:p>
        </p:txBody>
      </p:sp>
      <p:sp>
        <p:nvSpPr>
          <p:cNvPr id="14340" name="Text Box 67">
            <a:extLst>
              <a:ext uri="{FF2B5EF4-FFF2-40B4-BE49-F238E27FC236}">
                <a16:creationId xmlns:a16="http://schemas.microsoft.com/office/drawing/2014/main" id="{21948F9F-284B-44EC-9B94-D60F00F4F7C0}"/>
              </a:ext>
            </a:extLst>
          </p:cNvPr>
          <p:cNvSpPr txBox="1">
            <a:spLocks noChangeArrowheads="1"/>
          </p:cNvSpPr>
          <p:nvPr/>
        </p:nvSpPr>
        <p:spPr bwMode="auto">
          <a:xfrm>
            <a:off x="5589985" y="4673203"/>
            <a:ext cx="2491978"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800" b="1">
                <a:solidFill>
                  <a:schemeClr val="bg1"/>
                </a:solidFill>
                <a:latin typeface="Times New Roman" panose="02020603050405020304" pitchFamily="18" charset="0"/>
              </a:defRPr>
            </a:lvl1pPr>
            <a:lvl2pPr marL="742950" indent="-285750" defTabSz="762000">
              <a:defRPr sz="2800" b="1">
                <a:solidFill>
                  <a:schemeClr val="bg1"/>
                </a:solidFill>
                <a:latin typeface="Times New Roman" panose="02020603050405020304" pitchFamily="18" charset="0"/>
              </a:defRPr>
            </a:lvl2pPr>
            <a:lvl3pPr marL="1143000" indent="-228600" defTabSz="762000">
              <a:defRPr sz="2800" b="1">
                <a:solidFill>
                  <a:schemeClr val="bg1"/>
                </a:solidFill>
                <a:latin typeface="Times New Roman" panose="02020603050405020304" pitchFamily="18" charset="0"/>
              </a:defRPr>
            </a:lvl3pPr>
            <a:lvl4pPr marL="1600200" indent="-228600" defTabSz="762000">
              <a:defRPr sz="2800" b="1">
                <a:solidFill>
                  <a:schemeClr val="bg1"/>
                </a:solidFill>
                <a:latin typeface="Times New Roman" panose="02020603050405020304" pitchFamily="18" charset="0"/>
              </a:defRPr>
            </a:lvl4pPr>
            <a:lvl5pPr marL="2057400" indent="-228600" defTabSz="762000">
              <a:defRPr sz="2800" b="1">
                <a:solidFill>
                  <a:schemeClr val="bg1"/>
                </a:solidFill>
                <a:latin typeface="Times New Roman" panose="02020603050405020304" pitchFamily="18" charset="0"/>
              </a:defRPr>
            </a:lvl5pPr>
            <a:lvl6pPr marL="2514600" indent="-228600" defTabSz="762000" eaLnBrk="0" fontAlgn="base" hangingPunct="0">
              <a:spcBef>
                <a:spcPct val="0"/>
              </a:spcBef>
              <a:spcAft>
                <a:spcPct val="0"/>
              </a:spcAft>
              <a:defRPr sz="2800" b="1">
                <a:solidFill>
                  <a:schemeClr val="bg1"/>
                </a:solidFill>
                <a:latin typeface="Times New Roman" panose="02020603050405020304" pitchFamily="18" charset="0"/>
              </a:defRPr>
            </a:lvl6pPr>
            <a:lvl7pPr marL="2971800" indent="-228600" defTabSz="762000" eaLnBrk="0" fontAlgn="base" hangingPunct="0">
              <a:spcBef>
                <a:spcPct val="0"/>
              </a:spcBef>
              <a:spcAft>
                <a:spcPct val="0"/>
              </a:spcAft>
              <a:defRPr sz="2800" b="1">
                <a:solidFill>
                  <a:schemeClr val="bg1"/>
                </a:solidFill>
                <a:latin typeface="Times New Roman" panose="02020603050405020304" pitchFamily="18" charset="0"/>
              </a:defRPr>
            </a:lvl7pPr>
            <a:lvl8pPr marL="3429000" indent="-228600" defTabSz="762000" eaLnBrk="0" fontAlgn="base" hangingPunct="0">
              <a:spcBef>
                <a:spcPct val="0"/>
              </a:spcBef>
              <a:spcAft>
                <a:spcPct val="0"/>
              </a:spcAft>
              <a:defRPr sz="2800" b="1">
                <a:solidFill>
                  <a:schemeClr val="bg1"/>
                </a:solidFill>
                <a:latin typeface="Times New Roman" panose="02020603050405020304" pitchFamily="18" charset="0"/>
              </a:defRPr>
            </a:lvl8pPr>
            <a:lvl9pPr marL="3886200" indent="-228600" defTabSz="762000" eaLnBrk="0" fontAlgn="base" hangingPunct="0">
              <a:spcBef>
                <a:spcPct val="0"/>
              </a:spcBef>
              <a:spcAft>
                <a:spcPct val="0"/>
              </a:spcAft>
              <a:defRPr sz="2800" b="1">
                <a:solidFill>
                  <a:schemeClr val="bg1"/>
                </a:solidFill>
                <a:latin typeface="Times New Roman" panose="02020603050405020304" pitchFamily="18" charset="0"/>
              </a:defRPr>
            </a:lvl9pPr>
          </a:lstStyle>
          <a:p>
            <a:r>
              <a:rPr lang="fr-FR" altLang="fr-FR" sz="1350" i="1" dirty="0">
                <a:solidFill>
                  <a:schemeClr val="accent2">
                    <a:lumMod val="75000"/>
                  </a:schemeClr>
                </a:solidFill>
                <a:latin typeface="Comic Sans MS" panose="030F0702030302020204" pitchFamily="66" charset="0"/>
              </a:rPr>
              <a:t>Vendredi  21 </a:t>
            </a:r>
            <a:r>
              <a:rPr lang="fr-FR" altLang="fr-FR" sz="1350" i="1" dirty="0" err="1">
                <a:solidFill>
                  <a:schemeClr val="accent2">
                    <a:lumMod val="75000"/>
                  </a:schemeClr>
                </a:solidFill>
                <a:latin typeface="Comic Sans MS" panose="030F0702030302020204" pitchFamily="66" charset="0"/>
              </a:rPr>
              <a:t>Fevrier</a:t>
            </a:r>
            <a:r>
              <a:rPr lang="fr-FR" altLang="fr-FR" sz="1350" i="1" dirty="0">
                <a:solidFill>
                  <a:schemeClr val="accent2">
                    <a:lumMod val="75000"/>
                  </a:schemeClr>
                </a:solidFill>
                <a:latin typeface="Comic Sans MS" panose="030F0702030302020204" pitchFamily="66" charset="0"/>
              </a:rPr>
              <a:t> 2025</a:t>
            </a:r>
            <a:endParaRPr lang="fr-FR" altLang="fr-FR" sz="750" b="0" i="1" dirty="0">
              <a:solidFill>
                <a:schemeClr val="accent2">
                  <a:lumMod val="75000"/>
                </a:schemeClr>
              </a:solidFill>
              <a:latin typeface="Comic Sans MS" panose="030F0702030302020204" pitchFamily="66" charset="0"/>
            </a:endParaRPr>
          </a:p>
        </p:txBody>
      </p:sp>
      <p:sp>
        <p:nvSpPr>
          <p:cNvPr id="14341" name="Text Box 34">
            <a:extLst>
              <a:ext uri="{FF2B5EF4-FFF2-40B4-BE49-F238E27FC236}">
                <a16:creationId xmlns:a16="http://schemas.microsoft.com/office/drawing/2014/main" id="{0F4006BB-FB47-4EA9-AE48-C98A1CE2C8FB}"/>
              </a:ext>
            </a:extLst>
          </p:cNvPr>
          <p:cNvSpPr txBox="1">
            <a:spLocks noChangeArrowheads="1"/>
          </p:cNvSpPr>
          <p:nvPr/>
        </p:nvSpPr>
        <p:spPr bwMode="auto">
          <a:xfrm>
            <a:off x="771368" y="4696286"/>
            <a:ext cx="23752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800" b="1">
                <a:solidFill>
                  <a:schemeClr val="bg1"/>
                </a:solidFill>
                <a:latin typeface="Times New Roman" panose="02020603050405020304" pitchFamily="18" charset="0"/>
              </a:defRPr>
            </a:lvl1pPr>
            <a:lvl2pPr marL="742950" indent="-285750" defTabSz="762000">
              <a:defRPr sz="2800" b="1">
                <a:solidFill>
                  <a:schemeClr val="bg1"/>
                </a:solidFill>
                <a:latin typeface="Times New Roman" panose="02020603050405020304" pitchFamily="18" charset="0"/>
              </a:defRPr>
            </a:lvl2pPr>
            <a:lvl3pPr marL="1143000" indent="-228600" defTabSz="762000">
              <a:defRPr sz="2800" b="1">
                <a:solidFill>
                  <a:schemeClr val="bg1"/>
                </a:solidFill>
                <a:latin typeface="Times New Roman" panose="02020603050405020304" pitchFamily="18" charset="0"/>
              </a:defRPr>
            </a:lvl3pPr>
            <a:lvl4pPr marL="1600200" indent="-228600" defTabSz="762000">
              <a:defRPr sz="2800" b="1">
                <a:solidFill>
                  <a:schemeClr val="bg1"/>
                </a:solidFill>
                <a:latin typeface="Times New Roman" panose="02020603050405020304" pitchFamily="18" charset="0"/>
              </a:defRPr>
            </a:lvl4pPr>
            <a:lvl5pPr marL="2057400" indent="-228600" defTabSz="762000">
              <a:defRPr sz="2800" b="1">
                <a:solidFill>
                  <a:schemeClr val="bg1"/>
                </a:solidFill>
                <a:latin typeface="Times New Roman" panose="02020603050405020304" pitchFamily="18" charset="0"/>
              </a:defRPr>
            </a:lvl5pPr>
            <a:lvl6pPr marL="2514600" indent="-228600" defTabSz="762000" eaLnBrk="0" fontAlgn="base" hangingPunct="0">
              <a:spcBef>
                <a:spcPct val="0"/>
              </a:spcBef>
              <a:spcAft>
                <a:spcPct val="0"/>
              </a:spcAft>
              <a:defRPr sz="2800" b="1">
                <a:solidFill>
                  <a:schemeClr val="bg1"/>
                </a:solidFill>
                <a:latin typeface="Times New Roman" panose="02020603050405020304" pitchFamily="18" charset="0"/>
              </a:defRPr>
            </a:lvl6pPr>
            <a:lvl7pPr marL="2971800" indent="-228600" defTabSz="762000" eaLnBrk="0" fontAlgn="base" hangingPunct="0">
              <a:spcBef>
                <a:spcPct val="0"/>
              </a:spcBef>
              <a:spcAft>
                <a:spcPct val="0"/>
              </a:spcAft>
              <a:defRPr sz="2800" b="1">
                <a:solidFill>
                  <a:schemeClr val="bg1"/>
                </a:solidFill>
                <a:latin typeface="Times New Roman" panose="02020603050405020304" pitchFamily="18" charset="0"/>
              </a:defRPr>
            </a:lvl7pPr>
            <a:lvl8pPr marL="3429000" indent="-228600" defTabSz="762000" eaLnBrk="0" fontAlgn="base" hangingPunct="0">
              <a:spcBef>
                <a:spcPct val="0"/>
              </a:spcBef>
              <a:spcAft>
                <a:spcPct val="0"/>
              </a:spcAft>
              <a:defRPr sz="2800" b="1">
                <a:solidFill>
                  <a:schemeClr val="bg1"/>
                </a:solidFill>
                <a:latin typeface="Times New Roman" panose="02020603050405020304" pitchFamily="18" charset="0"/>
              </a:defRPr>
            </a:lvl8pPr>
            <a:lvl9pPr marL="3886200" indent="-228600" defTabSz="762000" eaLnBrk="0" fontAlgn="base" hangingPunct="0">
              <a:spcBef>
                <a:spcPct val="0"/>
              </a:spcBef>
              <a:spcAft>
                <a:spcPct val="0"/>
              </a:spcAft>
              <a:defRPr sz="2800" b="1">
                <a:solidFill>
                  <a:schemeClr val="bg1"/>
                </a:solidFill>
                <a:latin typeface="Times New Roman" panose="02020603050405020304" pitchFamily="18" charset="0"/>
              </a:defRPr>
            </a:lvl9pPr>
          </a:lstStyle>
          <a:p>
            <a:r>
              <a:rPr lang="fr-FR" altLang="fr-FR" sz="1200" i="1" dirty="0">
                <a:solidFill>
                  <a:schemeClr val="accent2">
                    <a:lumMod val="75000"/>
                  </a:schemeClr>
                </a:solidFill>
                <a:latin typeface="Comic Sans MS" panose="030F0702030302020204" pitchFamily="66" charset="0"/>
              </a:rPr>
              <a:t>Muriel et Thierry TINKA</a:t>
            </a:r>
            <a:endParaRPr lang="fr-FR" altLang="fr-FR" sz="1200" b="0" i="1" dirty="0">
              <a:solidFill>
                <a:schemeClr val="accent2">
                  <a:lumMod val="75000"/>
                </a:schemeClr>
              </a:solidFill>
              <a:latin typeface="Comic Sans MS" panose="030F0702030302020204" pitchFamily="66" charset="0"/>
            </a:endParaRPr>
          </a:p>
        </p:txBody>
      </p:sp>
      <p:pic>
        <p:nvPicPr>
          <p:cNvPr id="6" name="Image 5">
            <a:extLst>
              <a:ext uri="{FF2B5EF4-FFF2-40B4-BE49-F238E27FC236}">
                <a16:creationId xmlns:a16="http://schemas.microsoft.com/office/drawing/2014/main" id="{D66D8233-973F-D172-C601-D41516D1AAE7}"/>
              </a:ext>
            </a:extLst>
          </p:cNvPr>
          <p:cNvPicPr>
            <a:picLocks noChangeAspect="1"/>
          </p:cNvPicPr>
          <p:nvPr/>
        </p:nvPicPr>
        <p:blipFill>
          <a:blip r:embed="rId3"/>
          <a:stretch>
            <a:fillRect/>
          </a:stretch>
        </p:blipFill>
        <p:spPr>
          <a:xfrm>
            <a:off x="1780108" y="874068"/>
            <a:ext cx="5055866" cy="3251873"/>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61D525-0955-4980-BDBC-447228CA72A7}"/>
              </a:ext>
            </a:extLst>
          </p:cNvPr>
          <p:cNvSpPr>
            <a:spLocks noGrp="1"/>
          </p:cNvSpPr>
          <p:nvPr>
            <p:ph type="title"/>
          </p:nvPr>
        </p:nvSpPr>
        <p:spPr/>
        <p:txBody>
          <a:bodyPr/>
          <a:lstStyle/>
          <a:p>
            <a:r>
              <a:rPr lang="fr-FR" sz="3200" dirty="0"/>
              <a:t>Fonctionnement d’un alambic à colonne exemple de l’Armagnac</a:t>
            </a:r>
            <a:br>
              <a:rPr lang="fr-FR" sz="3200" dirty="0"/>
            </a:br>
            <a:endParaRPr lang="fr-FR" sz="3200" dirty="0"/>
          </a:p>
        </p:txBody>
      </p:sp>
      <p:sp>
        <p:nvSpPr>
          <p:cNvPr id="5" name="ZoneTexte 4">
            <a:extLst>
              <a:ext uri="{FF2B5EF4-FFF2-40B4-BE49-F238E27FC236}">
                <a16:creationId xmlns:a16="http://schemas.microsoft.com/office/drawing/2014/main" id="{D95ACD21-D07C-4E77-97EB-82C06549091C}"/>
              </a:ext>
            </a:extLst>
          </p:cNvPr>
          <p:cNvSpPr txBox="1"/>
          <p:nvPr/>
        </p:nvSpPr>
        <p:spPr>
          <a:xfrm>
            <a:off x="457200" y="2385643"/>
            <a:ext cx="8729687" cy="461665"/>
          </a:xfrm>
          <a:prstGeom prst="rect">
            <a:avLst/>
          </a:prstGeom>
          <a:noFill/>
        </p:spPr>
        <p:txBody>
          <a:bodyPr wrap="square" rtlCol="0">
            <a:spAutoFit/>
          </a:bodyPr>
          <a:lstStyle/>
          <a:p>
            <a:r>
              <a:rPr lang="fr-FR" sz="2400" b="1" dirty="0">
                <a:solidFill>
                  <a:schemeClr val="bg1"/>
                </a:solidFill>
              </a:rPr>
              <a:t>Conduite de vigne, comprendre les différents paysages </a:t>
            </a:r>
          </a:p>
        </p:txBody>
      </p:sp>
      <p:sp>
        <p:nvSpPr>
          <p:cNvPr id="4" name="ZoneTexte 3">
            <a:extLst>
              <a:ext uri="{FF2B5EF4-FFF2-40B4-BE49-F238E27FC236}">
                <a16:creationId xmlns:a16="http://schemas.microsoft.com/office/drawing/2014/main" id="{4E5521E0-D207-E45E-9B67-FD1D3D324A30}"/>
              </a:ext>
            </a:extLst>
          </p:cNvPr>
          <p:cNvSpPr txBox="1"/>
          <p:nvPr/>
        </p:nvSpPr>
        <p:spPr>
          <a:xfrm>
            <a:off x="2514912" y="4184310"/>
            <a:ext cx="4614262" cy="369332"/>
          </a:xfrm>
          <a:prstGeom prst="rect">
            <a:avLst/>
          </a:prstGeom>
          <a:noFill/>
        </p:spPr>
        <p:txBody>
          <a:bodyPr wrap="square">
            <a:spAutoFit/>
          </a:bodyPr>
          <a:lstStyle/>
          <a:p>
            <a:r>
              <a:rPr lang="fr-FR" dirty="0">
                <a:hlinkClick r:id="rId3"/>
              </a:rPr>
              <a:t>https://youtu.be/tO-vgWcsQ5o?t=2</a:t>
            </a:r>
            <a:endParaRPr lang="fr-FR" dirty="0"/>
          </a:p>
        </p:txBody>
      </p:sp>
      <p:pic>
        <p:nvPicPr>
          <p:cNvPr id="7" name="Image 6">
            <a:extLst>
              <a:ext uri="{FF2B5EF4-FFF2-40B4-BE49-F238E27FC236}">
                <a16:creationId xmlns:a16="http://schemas.microsoft.com/office/drawing/2014/main" id="{BC7B89F6-905F-BED5-ABE2-F27A25FD31CF}"/>
              </a:ext>
            </a:extLst>
          </p:cNvPr>
          <p:cNvPicPr>
            <a:picLocks noChangeAspect="1"/>
          </p:cNvPicPr>
          <p:nvPr/>
        </p:nvPicPr>
        <p:blipFill>
          <a:blip r:embed="rId4"/>
          <a:stretch>
            <a:fillRect/>
          </a:stretch>
        </p:blipFill>
        <p:spPr>
          <a:xfrm>
            <a:off x="2163054" y="1336453"/>
            <a:ext cx="4164746" cy="2560044"/>
          </a:xfrm>
          <a:prstGeom prst="rect">
            <a:avLst/>
          </a:prstGeom>
        </p:spPr>
      </p:pic>
    </p:spTree>
    <p:extLst>
      <p:ext uri="{BB962C8B-B14F-4D97-AF65-F5344CB8AC3E}">
        <p14:creationId xmlns:p14="http://schemas.microsoft.com/office/powerpoint/2010/main" val="7827432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95ACD21-D07C-4E77-97EB-82C06549091C}"/>
              </a:ext>
            </a:extLst>
          </p:cNvPr>
          <p:cNvSpPr txBox="1"/>
          <p:nvPr/>
        </p:nvSpPr>
        <p:spPr>
          <a:xfrm>
            <a:off x="501041" y="2387084"/>
            <a:ext cx="8729687" cy="461665"/>
          </a:xfrm>
          <a:prstGeom prst="rect">
            <a:avLst/>
          </a:prstGeom>
          <a:noFill/>
        </p:spPr>
        <p:txBody>
          <a:bodyPr wrap="square" rtlCol="0">
            <a:spAutoFit/>
          </a:bodyPr>
          <a:lstStyle/>
          <a:p>
            <a:r>
              <a:rPr lang="fr-FR" sz="2400" b="1" dirty="0">
                <a:solidFill>
                  <a:schemeClr val="bg1"/>
                </a:solidFill>
              </a:rPr>
              <a:t>Conduite de vigne, comprendre les différents paysages </a:t>
            </a:r>
          </a:p>
        </p:txBody>
      </p:sp>
      <p:pic>
        <p:nvPicPr>
          <p:cNvPr id="11" name="Image 10">
            <a:extLst>
              <a:ext uri="{FF2B5EF4-FFF2-40B4-BE49-F238E27FC236}">
                <a16:creationId xmlns:a16="http://schemas.microsoft.com/office/drawing/2014/main" id="{44CBEC93-A5C2-7194-492E-73EF2F2BA5EB}"/>
              </a:ext>
            </a:extLst>
          </p:cNvPr>
          <p:cNvPicPr>
            <a:picLocks noChangeAspect="1"/>
          </p:cNvPicPr>
          <p:nvPr/>
        </p:nvPicPr>
        <p:blipFill>
          <a:blip r:embed="rId3"/>
          <a:stretch>
            <a:fillRect/>
          </a:stretch>
        </p:blipFill>
        <p:spPr>
          <a:xfrm>
            <a:off x="47625" y="0"/>
            <a:ext cx="9048750" cy="2773936"/>
          </a:xfrm>
          <a:prstGeom prst="rect">
            <a:avLst/>
          </a:prstGeom>
        </p:spPr>
      </p:pic>
      <p:sp>
        <p:nvSpPr>
          <p:cNvPr id="13" name="ZoneTexte 12">
            <a:extLst>
              <a:ext uri="{FF2B5EF4-FFF2-40B4-BE49-F238E27FC236}">
                <a16:creationId xmlns:a16="http://schemas.microsoft.com/office/drawing/2014/main" id="{B779D25B-D318-650D-A7A1-F8C6B711A425}"/>
              </a:ext>
            </a:extLst>
          </p:cNvPr>
          <p:cNvSpPr txBox="1"/>
          <p:nvPr/>
        </p:nvSpPr>
        <p:spPr>
          <a:xfrm>
            <a:off x="145627" y="3111831"/>
            <a:ext cx="8852746" cy="1600438"/>
          </a:xfrm>
          <a:prstGeom prst="rect">
            <a:avLst/>
          </a:prstGeom>
          <a:noFill/>
        </p:spPr>
        <p:txBody>
          <a:bodyPr wrap="square">
            <a:spAutoFit/>
          </a:bodyPr>
          <a:lstStyle/>
          <a:p>
            <a:r>
              <a:rPr lang="fr-FR" sz="1400" dirty="0"/>
              <a:t>-la première « chauffe » désigne la distillation du vin et permet d’obtenir le brouillis ;</a:t>
            </a:r>
          </a:p>
          <a:p>
            <a:r>
              <a:rPr lang="fr-FR" sz="1400" dirty="0"/>
              <a:t>la deuxième « chauffe » ou « repasse » ou « bonne chauffe » désigne la distillation du brouillis et permet d’obtenir l’eau-de-vie de Cognac, après avoir écarté les produits de début et de fin de la distillation (également appelés « flegmes ») ;</a:t>
            </a:r>
          </a:p>
          <a:p>
            <a:r>
              <a:rPr lang="fr-FR" sz="1400" dirty="0"/>
              <a:t>lors de la première ou de la deuxième chauffe, peuvent être ajoutées au vin ou au brouillis les fractions de début et de fin de distillations précédentes, non retenues comme eau-de-vie de Cognac.</a:t>
            </a:r>
          </a:p>
          <a:p>
            <a:r>
              <a:rPr lang="fr-FR" sz="1400" dirty="0"/>
              <a:t>La distillation s’achève au plus tard le 31 mars de l’année qui suit la récolte.</a:t>
            </a:r>
          </a:p>
        </p:txBody>
      </p:sp>
    </p:spTree>
    <p:extLst>
      <p:ext uri="{BB962C8B-B14F-4D97-AF65-F5344CB8AC3E}">
        <p14:creationId xmlns:p14="http://schemas.microsoft.com/office/powerpoint/2010/main" val="36936509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E3362A7-1591-C29A-60A0-DB67C53D7533}"/>
              </a:ext>
            </a:extLst>
          </p:cNvPr>
          <p:cNvSpPr>
            <a:spLocks noGrp="1"/>
          </p:cNvSpPr>
          <p:nvPr>
            <p:ph idx="1"/>
          </p:nvPr>
        </p:nvSpPr>
        <p:spPr/>
        <p:txBody>
          <a:bodyPr/>
          <a:lstStyle/>
          <a:p>
            <a:pPr marL="0" indent="0">
              <a:buNone/>
            </a:pPr>
            <a:r>
              <a:rPr lang="fr-FR" dirty="0"/>
              <a:t>     Fonctionnement de l’alambic charentais</a:t>
            </a:r>
          </a:p>
        </p:txBody>
      </p:sp>
      <p:sp>
        <p:nvSpPr>
          <p:cNvPr id="7" name="ZoneTexte 6">
            <a:extLst>
              <a:ext uri="{FF2B5EF4-FFF2-40B4-BE49-F238E27FC236}">
                <a16:creationId xmlns:a16="http://schemas.microsoft.com/office/drawing/2014/main" id="{1D6C9A41-1E46-1170-978C-49588C20D6D4}"/>
              </a:ext>
            </a:extLst>
          </p:cNvPr>
          <p:cNvSpPr txBox="1"/>
          <p:nvPr/>
        </p:nvSpPr>
        <p:spPr>
          <a:xfrm>
            <a:off x="2319866" y="4182017"/>
            <a:ext cx="4693920" cy="369332"/>
          </a:xfrm>
          <a:prstGeom prst="rect">
            <a:avLst/>
          </a:prstGeom>
          <a:noFill/>
        </p:spPr>
        <p:txBody>
          <a:bodyPr wrap="square">
            <a:spAutoFit/>
          </a:bodyPr>
          <a:lstStyle/>
          <a:p>
            <a:r>
              <a:rPr lang="fr-FR" dirty="0">
                <a:hlinkClick r:id="rId2"/>
              </a:rPr>
              <a:t>https://youtu.be/ZGroBBbD8OM</a:t>
            </a:r>
            <a:endParaRPr lang="fr-FR" dirty="0"/>
          </a:p>
        </p:txBody>
      </p:sp>
      <p:pic>
        <p:nvPicPr>
          <p:cNvPr id="9" name="Image 8">
            <a:extLst>
              <a:ext uri="{FF2B5EF4-FFF2-40B4-BE49-F238E27FC236}">
                <a16:creationId xmlns:a16="http://schemas.microsoft.com/office/drawing/2014/main" id="{0FE482F0-C3CF-A3D3-AB1C-9D4C200061A5}"/>
              </a:ext>
            </a:extLst>
          </p:cNvPr>
          <p:cNvPicPr>
            <a:picLocks noChangeAspect="1"/>
          </p:cNvPicPr>
          <p:nvPr/>
        </p:nvPicPr>
        <p:blipFill>
          <a:blip r:embed="rId3"/>
          <a:stretch>
            <a:fillRect/>
          </a:stretch>
        </p:blipFill>
        <p:spPr>
          <a:xfrm>
            <a:off x="1039563" y="975360"/>
            <a:ext cx="6654583" cy="3007360"/>
          </a:xfrm>
          <a:prstGeom prst="rect">
            <a:avLst/>
          </a:prstGeom>
        </p:spPr>
      </p:pic>
    </p:spTree>
    <p:extLst>
      <p:ext uri="{BB962C8B-B14F-4D97-AF65-F5344CB8AC3E}">
        <p14:creationId xmlns:p14="http://schemas.microsoft.com/office/powerpoint/2010/main" val="9924107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61D525-0955-4980-BDBC-447228CA72A7}"/>
              </a:ext>
            </a:extLst>
          </p:cNvPr>
          <p:cNvSpPr>
            <a:spLocks noGrp="1"/>
          </p:cNvSpPr>
          <p:nvPr>
            <p:ph type="title"/>
          </p:nvPr>
        </p:nvSpPr>
        <p:spPr/>
        <p:txBody>
          <a:bodyPr/>
          <a:lstStyle/>
          <a:p>
            <a:r>
              <a:rPr lang="fr-FR" sz="1800" dirty="0"/>
              <a:t>Atelier 1 : Apres la découverte du vin issue de l’</a:t>
            </a:r>
            <a:r>
              <a:rPr lang="fr-FR" sz="1800" dirty="0" err="1"/>
              <a:t>ugni</a:t>
            </a:r>
            <a:r>
              <a:rPr lang="fr-FR" sz="1800" dirty="0"/>
              <a:t> blanc, sentir les différentes étapes de la distillation charentaise</a:t>
            </a:r>
          </a:p>
        </p:txBody>
      </p:sp>
      <p:sp>
        <p:nvSpPr>
          <p:cNvPr id="5" name="ZoneTexte 4">
            <a:extLst>
              <a:ext uri="{FF2B5EF4-FFF2-40B4-BE49-F238E27FC236}">
                <a16:creationId xmlns:a16="http://schemas.microsoft.com/office/drawing/2014/main" id="{D95ACD21-D07C-4E77-97EB-82C06549091C}"/>
              </a:ext>
            </a:extLst>
          </p:cNvPr>
          <p:cNvSpPr txBox="1"/>
          <p:nvPr/>
        </p:nvSpPr>
        <p:spPr>
          <a:xfrm>
            <a:off x="595867" y="2340917"/>
            <a:ext cx="8729687" cy="461665"/>
          </a:xfrm>
          <a:prstGeom prst="rect">
            <a:avLst/>
          </a:prstGeom>
          <a:noFill/>
        </p:spPr>
        <p:txBody>
          <a:bodyPr wrap="square" rtlCol="0">
            <a:spAutoFit/>
          </a:bodyPr>
          <a:lstStyle/>
          <a:p>
            <a:r>
              <a:rPr lang="fr-FR" sz="2400" b="1" dirty="0">
                <a:solidFill>
                  <a:schemeClr val="bg1"/>
                </a:solidFill>
              </a:rPr>
              <a:t>Conduite de vigne, comprendre les différents paysages </a:t>
            </a:r>
          </a:p>
        </p:txBody>
      </p:sp>
      <p:pic>
        <p:nvPicPr>
          <p:cNvPr id="4" name="Image 3">
            <a:extLst>
              <a:ext uri="{FF2B5EF4-FFF2-40B4-BE49-F238E27FC236}">
                <a16:creationId xmlns:a16="http://schemas.microsoft.com/office/drawing/2014/main" id="{4FB1E7C5-A621-474A-8B2A-6BA06EEEA80E}"/>
              </a:ext>
            </a:extLst>
          </p:cNvPr>
          <p:cNvPicPr>
            <a:picLocks noChangeAspect="1"/>
          </p:cNvPicPr>
          <p:nvPr/>
        </p:nvPicPr>
        <p:blipFill>
          <a:blip r:embed="rId3"/>
          <a:stretch>
            <a:fillRect/>
          </a:stretch>
        </p:blipFill>
        <p:spPr>
          <a:xfrm>
            <a:off x="1029546" y="1034616"/>
            <a:ext cx="6246454" cy="4108884"/>
          </a:xfrm>
          <a:prstGeom prst="rect">
            <a:avLst/>
          </a:prstGeom>
        </p:spPr>
      </p:pic>
    </p:spTree>
    <p:extLst>
      <p:ext uri="{BB962C8B-B14F-4D97-AF65-F5344CB8AC3E}">
        <p14:creationId xmlns:p14="http://schemas.microsoft.com/office/powerpoint/2010/main" val="295144974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61D525-0955-4980-BDBC-447228CA72A7}"/>
              </a:ext>
            </a:extLst>
          </p:cNvPr>
          <p:cNvSpPr>
            <a:spLocks noGrp="1"/>
          </p:cNvSpPr>
          <p:nvPr>
            <p:ph type="title"/>
          </p:nvPr>
        </p:nvSpPr>
        <p:spPr/>
        <p:txBody>
          <a:bodyPr/>
          <a:lstStyle/>
          <a:p>
            <a:r>
              <a:rPr lang="fr-FR" sz="1800" dirty="0"/>
              <a:t>Atelier 2 : sentir les défauts à éviter ou à éliminer </a:t>
            </a:r>
          </a:p>
        </p:txBody>
      </p:sp>
      <p:sp>
        <p:nvSpPr>
          <p:cNvPr id="5" name="ZoneTexte 4">
            <a:extLst>
              <a:ext uri="{FF2B5EF4-FFF2-40B4-BE49-F238E27FC236}">
                <a16:creationId xmlns:a16="http://schemas.microsoft.com/office/drawing/2014/main" id="{D95ACD21-D07C-4E77-97EB-82C06549091C}"/>
              </a:ext>
            </a:extLst>
          </p:cNvPr>
          <p:cNvSpPr txBox="1"/>
          <p:nvPr/>
        </p:nvSpPr>
        <p:spPr>
          <a:xfrm>
            <a:off x="501041" y="2387084"/>
            <a:ext cx="8729687" cy="461665"/>
          </a:xfrm>
          <a:prstGeom prst="rect">
            <a:avLst/>
          </a:prstGeom>
          <a:noFill/>
        </p:spPr>
        <p:txBody>
          <a:bodyPr wrap="square" rtlCol="0">
            <a:spAutoFit/>
          </a:bodyPr>
          <a:lstStyle/>
          <a:p>
            <a:r>
              <a:rPr lang="fr-FR" sz="2400" b="1" dirty="0">
                <a:solidFill>
                  <a:schemeClr val="bg1"/>
                </a:solidFill>
              </a:rPr>
              <a:t>Conduite de vigne, comprendre les différents paysages </a:t>
            </a:r>
          </a:p>
        </p:txBody>
      </p:sp>
      <p:pic>
        <p:nvPicPr>
          <p:cNvPr id="4" name="Image 3">
            <a:extLst>
              <a:ext uri="{FF2B5EF4-FFF2-40B4-BE49-F238E27FC236}">
                <a16:creationId xmlns:a16="http://schemas.microsoft.com/office/drawing/2014/main" id="{CBDD88E7-1AF3-7230-7F2C-8EAB95E12063}"/>
              </a:ext>
            </a:extLst>
          </p:cNvPr>
          <p:cNvPicPr>
            <a:picLocks noChangeAspect="1"/>
          </p:cNvPicPr>
          <p:nvPr/>
        </p:nvPicPr>
        <p:blipFill>
          <a:blip r:embed="rId3"/>
          <a:stretch>
            <a:fillRect/>
          </a:stretch>
        </p:blipFill>
        <p:spPr>
          <a:xfrm>
            <a:off x="1619245" y="887705"/>
            <a:ext cx="5905510" cy="4160968"/>
          </a:xfrm>
          <a:prstGeom prst="rect">
            <a:avLst/>
          </a:prstGeom>
        </p:spPr>
      </p:pic>
    </p:spTree>
    <p:extLst>
      <p:ext uri="{BB962C8B-B14F-4D97-AF65-F5344CB8AC3E}">
        <p14:creationId xmlns:p14="http://schemas.microsoft.com/office/powerpoint/2010/main" val="27173135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61D525-0955-4980-BDBC-447228CA72A7}"/>
              </a:ext>
            </a:extLst>
          </p:cNvPr>
          <p:cNvSpPr>
            <a:spLocks noGrp="1"/>
          </p:cNvSpPr>
          <p:nvPr>
            <p:ph type="title"/>
          </p:nvPr>
        </p:nvSpPr>
        <p:spPr/>
        <p:txBody>
          <a:bodyPr/>
          <a:lstStyle/>
          <a:p>
            <a:r>
              <a:rPr lang="fr-FR" sz="1800" dirty="0"/>
              <a:t>Atelier 2 : sentir les défauts à éviter ou à éliminer </a:t>
            </a:r>
          </a:p>
        </p:txBody>
      </p:sp>
      <p:sp>
        <p:nvSpPr>
          <p:cNvPr id="5" name="ZoneTexte 4">
            <a:extLst>
              <a:ext uri="{FF2B5EF4-FFF2-40B4-BE49-F238E27FC236}">
                <a16:creationId xmlns:a16="http://schemas.microsoft.com/office/drawing/2014/main" id="{D95ACD21-D07C-4E77-97EB-82C06549091C}"/>
              </a:ext>
            </a:extLst>
          </p:cNvPr>
          <p:cNvSpPr txBox="1"/>
          <p:nvPr/>
        </p:nvSpPr>
        <p:spPr>
          <a:xfrm>
            <a:off x="501041" y="2387084"/>
            <a:ext cx="8729687" cy="461665"/>
          </a:xfrm>
          <a:prstGeom prst="rect">
            <a:avLst/>
          </a:prstGeom>
          <a:noFill/>
        </p:spPr>
        <p:txBody>
          <a:bodyPr wrap="square" rtlCol="0">
            <a:spAutoFit/>
          </a:bodyPr>
          <a:lstStyle/>
          <a:p>
            <a:r>
              <a:rPr lang="fr-FR" sz="2400" b="1" dirty="0">
                <a:solidFill>
                  <a:schemeClr val="bg1"/>
                </a:solidFill>
              </a:rPr>
              <a:t>Conduite de vigne, comprendre les différents paysages </a:t>
            </a:r>
          </a:p>
        </p:txBody>
      </p:sp>
      <p:pic>
        <p:nvPicPr>
          <p:cNvPr id="6" name="Image 5">
            <a:extLst>
              <a:ext uri="{FF2B5EF4-FFF2-40B4-BE49-F238E27FC236}">
                <a16:creationId xmlns:a16="http://schemas.microsoft.com/office/drawing/2014/main" id="{9A2562E9-8BA2-9A35-885E-D7110F021492}"/>
              </a:ext>
            </a:extLst>
          </p:cNvPr>
          <p:cNvPicPr>
            <a:picLocks noChangeAspect="1"/>
          </p:cNvPicPr>
          <p:nvPr/>
        </p:nvPicPr>
        <p:blipFill>
          <a:blip r:embed="rId3"/>
          <a:stretch>
            <a:fillRect/>
          </a:stretch>
        </p:blipFill>
        <p:spPr>
          <a:xfrm>
            <a:off x="0" y="953752"/>
            <a:ext cx="9144000" cy="3235996"/>
          </a:xfrm>
          <a:prstGeom prst="rect">
            <a:avLst/>
          </a:prstGeom>
        </p:spPr>
      </p:pic>
    </p:spTree>
    <p:extLst>
      <p:ext uri="{BB962C8B-B14F-4D97-AF65-F5344CB8AC3E}">
        <p14:creationId xmlns:p14="http://schemas.microsoft.com/office/powerpoint/2010/main" val="343930691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61D525-0955-4980-BDBC-447228CA72A7}"/>
              </a:ext>
            </a:extLst>
          </p:cNvPr>
          <p:cNvSpPr>
            <a:spLocks noGrp="1"/>
          </p:cNvSpPr>
          <p:nvPr>
            <p:ph type="title"/>
          </p:nvPr>
        </p:nvSpPr>
        <p:spPr>
          <a:xfrm>
            <a:off x="457200" y="195568"/>
            <a:ext cx="8229600" cy="857250"/>
          </a:xfrm>
        </p:spPr>
        <p:txBody>
          <a:bodyPr/>
          <a:lstStyle/>
          <a:p>
            <a:r>
              <a:rPr lang="fr-FR" sz="1800" dirty="0"/>
              <a:t>Atelier 3 : sentir différentes eaux de vie</a:t>
            </a:r>
          </a:p>
        </p:txBody>
      </p:sp>
      <p:pic>
        <p:nvPicPr>
          <p:cNvPr id="4" name="Image 3">
            <a:extLst>
              <a:ext uri="{FF2B5EF4-FFF2-40B4-BE49-F238E27FC236}">
                <a16:creationId xmlns:a16="http://schemas.microsoft.com/office/drawing/2014/main" id="{181B8462-75B8-91B5-6145-7EE38C3BD2F7}"/>
              </a:ext>
            </a:extLst>
          </p:cNvPr>
          <p:cNvPicPr>
            <a:picLocks noChangeAspect="1"/>
          </p:cNvPicPr>
          <p:nvPr/>
        </p:nvPicPr>
        <p:blipFill>
          <a:blip r:embed="rId3"/>
          <a:stretch>
            <a:fillRect/>
          </a:stretch>
        </p:blipFill>
        <p:spPr>
          <a:xfrm>
            <a:off x="1341120" y="624193"/>
            <a:ext cx="6044654" cy="4519308"/>
          </a:xfrm>
          <a:prstGeom prst="rect">
            <a:avLst/>
          </a:prstGeom>
        </p:spPr>
      </p:pic>
    </p:spTree>
    <p:extLst>
      <p:ext uri="{BB962C8B-B14F-4D97-AF65-F5344CB8AC3E}">
        <p14:creationId xmlns:p14="http://schemas.microsoft.com/office/powerpoint/2010/main" val="99477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61D525-0955-4980-BDBC-447228CA72A7}"/>
              </a:ext>
            </a:extLst>
          </p:cNvPr>
          <p:cNvSpPr>
            <a:spLocks noGrp="1"/>
          </p:cNvSpPr>
          <p:nvPr>
            <p:ph type="title"/>
          </p:nvPr>
        </p:nvSpPr>
        <p:spPr>
          <a:xfrm>
            <a:off x="457200" y="195568"/>
            <a:ext cx="8229600" cy="857250"/>
          </a:xfrm>
        </p:spPr>
        <p:txBody>
          <a:bodyPr/>
          <a:lstStyle/>
          <a:p>
            <a:r>
              <a:rPr lang="fr-FR" sz="1800" dirty="0"/>
              <a:t>Atelier 4 : sentir différents vieillissement eaux de vie</a:t>
            </a:r>
          </a:p>
        </p:txBody>
      </p:sp>
      <p:pic>
        <p:nvPicPr>
          <p:cNvPr id="5" name="Image 4">
            <a:extLst>
              <a:ext uri="{FF2B5EF4-FFF2-40B4-BE49-F238E27FC236}">
                <a16:creationId xmlns:a16="http://schemas.microsoft.com/office/drawing/2014/main" id="{9A724D19-8BC0-3DA2-0742-695245B3C2F8}"/>
              </a:ext>
            </a:extLst>
          </p:cNvPr>
          <p:cNvPicPr>
            <a:picLocks noChangeAspect="1"/>
          </p:cNvPicPr>
          <p:nvPr/>
        </p:nvPicPr>
        <p:blipFill>
          <a:blip r:embed="rId3"/>
          <a:stretch>
            <a:fillRect/>
          </a:stretch>
        </p:blipFill>
        <p:spPr>
          <a:xfrm>
            <a:off x="1524000" y="785707"/>
            <a:ext cx="5281238" cy="4278165"/>
          </a:xfrm>
          <a:prstGeom prst="rect">
            <a:avLst/>
          </a:prstGeom>
        </p:spPr>
      </p:pic>
    </p:spTree>
    <p:extLst>
      <p:ext uri="{BB962C8B-B14F-4D97-AF65-F5344CB8AC3E}">
        <p14:creationId xmlns:p14="http://schemas.microsoft.com/office/powerpoint/2010/main" val="297723631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61D525-0955-4980-BDBC-447228CA72A7}"/>
              </a:ext>
            </a:extLst>
          </p:cNvPr>
          <p:cNvSpPr>
            <a:spLocks noGrp="1"/>
          </p:cNvSpPr>
          <p:nvPr>
            <p:ph type="title"/>
          </p:nvPr>
        </p:nvSpPr>
        <p:spPr>
          <a:xfrm>
            <a:off x="457200" y="195568"/>
            <a:ext cx="8229600" cy="857250"/>
          </a:xfrm>
        </p:spPr>
        <p:txBody>
          <a:bodyPr/>
          <a:lstStyle/>
          <a:p>
            <a:r>
              <a:rPr lang="fr-FR" sz="1800" dirty="0"/>
              <a:t>Dégustation VSOP Courvoisier</a:t>
            </a:r>
          </a:p>
        </p:txBody>
      </p:sp>
      <p:pic>
        <p:nvPicPr>
          <p:cNvPr id="4" name="Image 3">
            <a:extLst>
              <a:ext uri="{FF2B5EF4-FFF2-40B4-BE49-F238E27FC236}">
                <a16:creationId xmlns:a16="http://schemas.microsoft.com/office/drawing/2014/main" id="{21412C4D-0AB3-D6C7-C5CD-E4801AEE8D9B}"/>
              </a:ext>
            </a:extLst>
          </p:cNvPr>
          <p:cNvPicPr>
            <a:picLocks noChangeAspect="1"/>
          </p:cNvPicPr>
          <p:nvPr/>
        </p:nvPicPr>
        <p:blipFill>
          <a:blip r:embed="rId3"/>
          <a:stretch>
            <a:fillRect/>
          </a:stretch>
        </p:blipFill>
        <p:spPr>
          <a:xfrm>
            <a:off x="207645" y="624193"/>
            <a:ext cx="2876550" cy="4352925"/>
          </a:xfrm>
          <a:prstGeom prst="rect">
            <a:avLst/>
          </a:prstGeom>
        </p:spPr>
      </p:pic>
      <p:pic>
        <p:nvPicPr>
          <p:cNvPr id="7" name="Image 6">
            <a:extLst>
              <a:ext uri="{FF2B5EF4-FFF2-40B4-BE49-F238E27FC236}">
                <a16:creationId xmlns:a16="http://schemas.microsoft.com/office/drawing/2014/main" id="{44420028-3CF8-EF56-019B-0D4174FDBA61}"/>
              </a:ext>
            </a:extLst>
          </p:cNvPr>
          <p:cNvPicPr>
            <a:picLocks noChangeAspect="1"/>
          </p:cNvPicPr>
          <p:nvPr/>
        </p:nvPicPr>
        <p:blipFill>
          <a:blip r:embed="rId4"/>
          <a:stretch>
            <a:fillRect/>
          </a:stretch>
        </p:blipFill>
        <p:spPr>
          <a:xfrm>
            <a:off x="3131609" y="624193"/>
            <a:ext cx="4623858" cy="2376678"/>
          </a:xfrm>
          <a:prstGeom prst="rect">
            <a:avLst/>
          </a:prstGeom>
        </p:spPr>
      </p:pic>
      <p:pic>
        <p:nvPicPr>
          <p:cNvPr id="9" name="Image 8">
            <a:extLst>
              <a:ext uri="{FF2B5EF4-FFF2-40B4-BE49-F238E27FC236}">
                <a16:creationId xmlns:a16="http://schemas.microsoft.com/office/drawing/2014/main" id="{CA77F93F-FAD1-6EF6-005C-4D488B0EDD26}"/>
              </a:ext>
            </a:extLst>
          </p:cNvPr>
          <p:cNvPicPr>
            <a:picLocks noChangeAspect="1"/>
          </p:cNvPicPr>
          <p:nvPr/>
        </p:nvPicPr>
        <p:blipFill>
          <a:blip r:embed="rId5"/>
          <a:stretch>
            <a:fillRect/>
          </a:stretch>
        </p:blipFill>
        <p:spPr>
          <a:xfrm>
            <a:off x="3131609" y="2994382"/>
            <a:ext cx="4623858" cy="1758089"/>
          </a:xfrm>
          <a:prstGeom prst="rect">
            <a:avLst/>
          </a:prstGeom>
        </p:spPr>
      </p:pic>
    </p:spTree>
    <p:extLst>
      <p:ext uri="{BB962C8B-B14F-4D97-AF65-F5344CB8AC3E}">
        <p14:creationId xmlns:p14="http://schemas.microsoft.com/office/powerpoint/2010/main" val="287259706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61D525-0955-4980-BDBC-447228CA72A7}"/>
              </a:ext>
            </a:extLst>
          </p:cNvPr>
          <p:cNvSpPr>
            <a:spLocks noGrp="1"/>
          </p:cNvSpPr>
          <p:nvPr>
            <p:ph type="title"/>
          </p:nvPr>
        </p:nvSpPr>
        <p:spPr>
          <a:xfrm>
            <a:off x="457200" y="195568"/>
            <a:ext cx="8229600" cy="857250"/>
          </a:xfrm>
        </p:spPr>
        <p:txBody>
          <a:bodyPr/>
          <a:lstStyle/>
          <a:p>
            <a:r>
              <a:rPr lang="fr-FR" sz="1800" dirty="0"/>
              <a:t>Dégustation VSOP </a:t>
            </a:r>
            <a:r>
              <a:rPr lang="fr-FR" sz="1800" dirty="0" err="1"/>
              <a:t>Marancheville</a:t>
            </a:r>
            <a:endParaRPr lang="fr-FR" sz="1800" dirty="0"/>
          </a:p>
        </p:txBody>
      </p:sp>
      <p:pic>
        <p:nvPicPr>
          <p:cNvPr id="5" name="Image 4">
            <a:extLst>
              <a:ext uri="{FF2B5EF4-FFF2-40B4-BE49-F238E27FC236}">
                <a16:creationId xmlns:a16="http://schemas.microsoft.com/office/drawing/2014/main" id="{F8D161E9-4574-A821-78D7-32ECDAC82723}"/>
              </a:ext>
            </a:extLst>
          </p:cNvPr>
          <p:cNvPicPr>
            <a:picLocks noChangeAspect="1"/>
          </p:cNvPicPr>
          <p:nvPr/>
        </p:nvPicPr>
        <p:blipFill>
          <a:blip r:embed="rId3"/>
          <a:stretch>
            <a:fillRect/>
          </a:stretch>
        </p:blipFill>
        <p:spPr>
          <a:xfrm>
            <a:off x="156420" y="860214"/>
            <a:ext cx="3285590" cy="3863340"/>
          </a:xfrm>
          <a:prstGeom prst="rect">
            <a:avLst/>
          </a:prstGeom>
        </p:spPr>
      </p:pic>
      <p:sp>
        <p:nvSpPr>
          <p:cNvPr id="11" name="ZoneTexte 10">
            <a:extLst>
              <a:ext uri="{FF2B5EF4-FFF2-40B4-BE49-F238E27FC236}">
                <a16:creationId xmlns:a16="http://schemas.microsoft.com/office/drawing/2014/main" id="{7822B85A-E53A-9B1B-91EF-19699D005900}"/>
              </a:ext>
            </a:extLst>
          </p:cNvPr>
          <p:cNvSpPr txBox="1"/>
          <p:nvPr/>
        </p:nvSpPr>
        <p:spPr>
          <a:xfrm>
            <a:off x="3877734" y="860214"/>
            <a:ext cx="4572000" cy="1754326"/>
          </a:xfrm>
          <a:prstGeom prst="rect">
            <a:avLst/>
          </a:prstGeom>
          <a:noFill/>
        </p:spPr>
        <p:txBody>
          <a:bodyPr wrap="square">
            <a:spAutoFit/>
          </a:bodyPr>
          <a:lstStyle/>
          <a:p>
            <a:pPr algn="l" fontAlgn="base"/>
            <a:r>
              <a:rPr lang="fr-FR" b="1" i="0" dirty="0">
                <a:solidFill>
                  <a:srgbClr val="8D8D8D"/>
                </a:solidFill>
                <a:effectLst/>
                <a:latin typeface="Raleway" pitchFamily="2" charset="0"/>
              </a:rPr>
              <a:t>APPELLATION : </a:t>
            </a:r>
            <a:r>
              <a:rPr lang="fr-FR" b="0" i="0" dirty="0">
                <a:solidFill>
                  <a:srgbClr val="8D8D8D"/>
                </a:solidFill>
                <a:effectLst/>
                <a:latin typeface="Raleway" pitchFamily="2" charset="0"/>
              </a:rPr>
              <a:t>Cognac Grande Champagne Appellation – 1er Cru de Cognac</a:t>
            </a:r>
          </a:p>
          <a:p>
            <a:pPr algn="l" fontAlgn="base"/>
            <a:r>
              <a:rPr lang="fr-FR" b="1" i="0" dirty="0">
                <a:solidFill>
                  <a:srgbClr val="8D8D8D"/>
                </a:solidFill>
                <a:effectLst/>
                <a:latin typeface="Raleway" pitchFamily="2" charset="0"/>
              </a:rPr>
              <a:t>AGE :</a:t>
            </a:r>
            <a:r>
              <a:rPr lang="fr-FR" b="0" i="0" dirty="0">
                <a:solidFill>
                  <a:srgbClr val="8D8D8D"/>
                </a:solidFill>
                <a:effectLst/>
                <a:latin typeface="Raleway" pitchFamily="2" charset="0"/>
              </a:rPr>
              <a:t> 6 ans</a:t>
            </a:r>
          </a:p>
          <a:p>
            <a:pPr algn="l" fontAlgn="base"/>
            <a:r>
              <a:rPr lang="fr-FR" b="1" i="0" dirty="0">
                <a:solidFill>
                  <a:srgbClr val="8D8D8D"/>
                </a:solidFill>
                <a:effectLst/>
                <a:latin typeface="Raleway" pitchFamily="2" charset="0"/>
              </a:rPr>
              <a:t>CONTENANCE :</a:t>
            </a:r>
            <a:r>
              <a:rPr lang="fr-FR" b="0" i="0" dirty="0">
                <a:solidFill>
                  <a:srgbClr val="8D8D8D"/>
                </a:solidFill>
                <a:effectLst/>
                <a:latin typeface="Raleway" pitchFamily="2" charset="0"/>
              </a:rPr>
              <a:t> 70cl</a:t>
            </a:r>
          </a:p>
          <a:p>
            <a:pPr algn="l" fontAlgn="base"/>
            <a:r>
              <a:rPr lang="fr-FR" b="1" i="0" dirty="0">
                <a:solidFill>
                  <a:srgbClr val="8D8D8D"/>
                </a:solidFill>
                <a:effectLst/>
                <a:latin typeface="Raleway" pitchFamily="2" charset="0"/>
              </a:rPr>
              <a:t>TAUX D’ALCOOL :</a:t>
            </a:r>
            <a:r>
              <a:rPr lang="fr-FR" b="0" i="0" dirty="0">
                <a:solidFill>
                  <a:srgbClr val="8D8D8D"/>
                </a:solidFill>
                <a:effectLst/>
                <a:latin typeface="Raleway" pitchFamily="2" charset="0"/>
              </a:rPr>
              <a:t> 40% vol.</a:t>
            </a:r>
          </a:p>
        </p:txBody>
      </p:sp>
      <p:sp>
        <p:nvSpPr>
          <p:cNvPr id="13" name="ZoneTexte 12">
            <a:extLst>
              <a:ext uri="{FF2B5EF4-FFF2-40B4-BE49-F238E27FC236}">
                <a16:creationId xmlns:a16="http://schemas.microsoft.com/office/drawing/2014/main" id="{2B9A6DA8-93AF-B4F6-74C1-38F2AB528EBF}"/>
              </a:ext>
            </a:extLst>
          </p:cNvPr>
          <p:cNvSpPr txBox="1"/>
          <p:nvPr/>
        </p:nvSpPr>
        <p:spPr>
          <a:xfrm>
            <a:off x="3796454" y="2692229"/>
            <a:ext cx="4572000" cy="2031325"/>
          </a:xfrm>
          <a:prstGeom prst="rect">
            <a:avLst/>
          </a:prstGeom>
          <a:noFill/>
        </p:spPr>
        <p:txBody>
          <a:bodyPr wrap="square">
            <a:spAutoFit/>
          </a:bodyPr>
          <a:lstStyle/>
          <a:p>
            <a:pPr algn="l" fontAlgn="base"/>
            <a:r>
              <a:rPr lang="fr-FR" sz="1400" b="1" i="0" dirty="0">
                <a:solidFill>
                  <a:srgbClr val="8D8D8D"/>
                </a:solidFill>
                <a:effectLst/>
                <a:latin typeface="Raleway" pitchFamily="2" charset="0"/>
              </a:rPr>
              <a:t>NOTE DE DÉGUSTATION :</a:t>
            </a:r>
            <a:endParaRPr lang="fr-FR" sz="1400" b="0" i="0" dirty="0">
              <a:solidFill>
                <a:srgbClr val="8D8D8D"/>
              </a:solidFill>
              <a:effectLst/>
              <a:latin typeface="Raleway" pitchFamily="2" charset="0"/>
            </a:endParaRPr>
          </a:p>
          <a:p>
            <a:pPr algn="l" fontAlgn="base"/>
            <a:r>
              <a:rPr lang="fr-FR" sz="1400" b="1" i="0" dirty="0">
                <a:solidFill>
                  <a:srgbClr val="8D8D8D"/>
                </a:solidFill>
                <a:effectLst/>
                <a:latin typeface="Raleway" pitchFamily="2" charset="0"/>
              </a:rPr>
              <a:t>STYLE :</a:t>
            </a:r>
            <a:r>
              <a:rPr lang="fr-FR" sz="1400" b="0" i="0" dirty="0">
                <a:solidFill>
                  <a:srgbClr val="8D8D8D"/>
                </a:solidFill>
                <a:effectLst/>
                <a:latin typeface="Raleway" pitchFamily="2" charset="0"/>
              </a:rPr>
              <a:t> Puissance et fraîcheur.</a:t>
            </a:r>
          </a:p>
          <a:p>
            <a:pPr algn="l" fontAlgn="base"/>
            <a:r>
              <a:rPr lang="fr-FR" sz="1400" b="1" i="0" dirty="0">
                <a:solidFill>
                  <a:srgbClr val="8D8D8D"/>
                </a:solidFill>
                <a:effectLst/>
                <a:latin typeface="Raleway" pitchFamily="2" charset="0"/>
              </a:rPr>
              <a:t>NEZ</a:t>
            </a:r>
            <a:r>
              <a:rPr lang="fr-FR" sz="1400" b="0" i="0" dirty="0">
                <a:solidFill>
                  <a:srgbClr val="8D8D8D"/>
                </a:solidFill>
                <a:effectLst/>
                <a:latin typeface="Raleway" pitchFamily="2" charset="0"/>
              </a:rPr>
              <a:t> : Agréable – du montant – Notes de Pâtisserie et de Tilleul séché au premier nez.</a:t>
            </a:r>
            <a:br>
              <a:rPr lang="fr-FR" sz="1400" b="0" i="0" dirty="0">
                <a:solidFill>
                  <a:srgbClr val="8D8D8D"/>
                </a:solidFill>
                <a:effectLst/>
                <a:latin typeface="Raleway" pitchFamily="2" charset="0"/>
              </a:rPr>
            </a:br>
            <a:r>
              <a:rPr lang="fr-FR" sz="1400" b="0" i="0" dirty="0">
                <a:solidFill>
                  <a:srgbClr val="8D8D8D"/>
                </a:solidFill>
                <a:effectLst/>
                <a:latin typeface="Raleway" pitchFamily="2" charset="0"/>
              </a:rPr>
              <a:t>Puis il développe au fil du temps de beaux arômes de fruits et de chèvrefeuille.</a:t>
            </a:r>
          </a:p>
          <a:p>
            <a:pPr algn="l" fontAlgn="base"/>
            <a:r>
              <a:rPr lang="fr-FR" sz="1400" b="1" i="0" dirty="0">
                <a:solidFill>
                  <a:srgbClr val="8D8D8D"/>
                </a:solidFill>
                <a:effectLst/>
                <a:latin typeface="Raleway" pitchFamily="2" charset="0"/>
              </a:rPr>
              <a:t>BOUCHE</a:t>
            </a:r>
            <a:r>
              <a:rPr lang="fr-FR" sz="1400" b="0" i="0" dirty="0">
                <a:solidFill>
                  <a:srgbClr val="8D8D8D"/>
                </a:solidFill>
                <a:effectLst/>
                <a:latin typeface="Raleway" pitchFamily="2" charset="0"/>
              </a:rPr>
              <a:t> : Puissante et ample.</a:t>
            </a:r>
          </a:p>
          <a:p>
            <a:pPr algn="l" fontAlgn="base"/>
            <a:r>
              <a:rPr lang="fr-FR" sz="1400" b="1" i="0" dirty="0">
                <a:solidFill>
                  <a:srgbClr val="8D8D8D"/>
                </a:solidFill>
                <a:effectLst/>
                <a:latin typeface="Raleway" pitchFamily="2" charset="0"/>
              </a:rPr>
              <a:t>FINALE :</a:t>
            </a:r>
            <a:r>
              <a:rPr lang="fr-FR" sz="1400" b="0" i="0" dirty="0">
                <a:solidFill>
                  <a:srgbClr val="8D8D8D"/>
                </a:solidFill>
                <a:effectLst/>
                <a:latin typeface="Raleway" pitchFamily="2" charset="0"/>
              </a:rPr>
              <a:t> Affiche une belle longueur malgré son jeune </a:t>
            </a:r>
            <a:r>
              <a:rPr lang="fr-FR" sz="1400" b="0" i="0" dirty="0" err="1">
                <a:solidFill>
                  <a:srgbClr val="8D8D8D"/>
                </a:solidFill>
                <a:effectLst/>
                <a:latin typeface="Raleway" pitchFamily="2" charset="0"/>
              </a:rPr>
              <a:t>age</a:t>
            </a:r>
            <a:endParaRPr lang="fr-FR" b="0" i="0" dirty="0">
              <a:solidFill>
                <a:srgbClr val="8D8D8D"/>
              </a:solidFill>
              <a:effectLst/>
              <a:latin typeface="Raleway" pitchFamily="2" charset="0"/>
            </a:endParaRPr>
          </a:p>
        </p:txBody>
      </p:sp>
    </p:spTree>
    <p:extLst>
      <p:ext uri="{BB962C8B-B14F-4D97-AF65-F5344CB8AC3E}">
        <p14:creationId xmlns:p14="http://schemas.microsoft.com/office/powerpoint/2010/main" val="7252830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61D525-0955-4980-BDBC-447228CA72A7}"/>
              </a:ext>
            </a:extLst>
          </p:cNvPr>
          <p:cNvSpPr>
            <a:spLocks noGrp="1"/>
          </p:cNvSpPr>
          <p:nvPr>
            <p:ph type="title"/>
          </p:nvPr>
        </p:nvSpPr>
        <p:spPr/>
        <p:txBody>
          <a:bodyPr/>
          <a:lstStyle/>
          <a:p>
            <a:r>
              <a:rPr lang="fr-FR" dirty="0" err="1"/>
              <a:t>Definition</a:t>
            </a:r>
            <a:r>
              <a:rPr lang="fr-FR" dirty="0"/>
              <a:t> (Larousse)</a:t>
            </a:r>
          </a:p>
        </p:txBody>
      </p:sp>
      <p:sp>
        <p:nvSpPr>
          <p:cNvPr id="5" name="ZoneTexte 4">
            <a:extLst>
              <a:ext uri="{FF2B5EF4-FFF2-40B4-BE49-F238E27FC236}">
                <a16:creationId xmlns:a16="http://schemas.microsoft.com/office/drawing/2014/main" id="{D95ACD21-D07C-4E77-97EB-82C06549091C}"/>
              </a:ext>
            </a:extLst>
          </p:cNvPr>
          <p:cNvSpPr txBox="1"/>
          <p:nvPr/>
        </p:nvSpPr>
        <p:spPr>
          <a:xfrm>
            <a:off x="1211844" y="1648109"/>
            <a:ext cx="6720312" cy="2308324"/>
          </a:xfrm>
          <a:prstGeom prst="rect">
            <a:avLst/>
          </a:prstGeom>
          <a:noFill/>
        </p:spPr>
        <p:txBody>
          <a:bodyPr wrap="square" rtlCol="0">
            <a:spAutoFit/>
          </a:bodyPr>
          <a:lstStyle/>
          <a:p>
            <a:r>
              <a:rPr lang="fr-FR" sz="2400" b="0" i="0" dirty="0">
                <a:solidFill>
                  <a:srgbClr val="1D1D1D"/>
                </a:solidFill>
                <a:effectLst/>
                <a:latin typeface="FiraSans Regular"/>
              </a:rPr>
              <a:t>La distillation est un processus physique qui consiste à séparer, par la chaleur, les différents éléments constituant un </a:t>
            </a:r>
            <a:r>
              <a:rPr lang="fr-FR" sz="2400" dirty="0">
                <a:solidFill>
                  <a:srgbClr val="1D1D1D"/>
                </a:solidFill>
                <a:latin typeface="FiraSans Regular"/>
                <a:hlinkClick r:id="rId3">
                  <a:extLst>
                    <a:ext uri="{A12FA001-AC4F-418D-AE19-62706E023703}">
                      <ahyp:hlinkClr xmlns:ahyp="http://schemas.microsoft.com/office/drawing/2018/hyperlinkcolor" val="tx"/>
                    </a:ext>
                  </a:extLst>
                </a:hlinkClick>
              </a:rPr>
              <a:t>liquide</a:t>
            </a:r>
            <a:r>
              <a:rPr lang="fr-FR" sz="2400" b="0" i="0" dirty="0">
                <a:effectLst/>
                <a:latin typeface="FiraSans Regular"/>
              </a:rPr>
              <a:t> </a:t>
            </a:r>
            <a:r>
              <a:rPr lang="fr-FR" sz="2400" b="0" i="0" dirty="0">
                <a:solidFill>
                  <a:srgbClr val="1D1D1D"/>
                </a:solidFill>
                <a:effectLst/>
                <a:latin typeface="FiraSans Regular"/>
              </a:rPr>
              <a:t>ou un </a:t>
            </a:r>
            <a:r>
              <a:rPr lang="fr-FR" sz="2400" dirty="0">
                <a:solidFill>
                  <a:srgbClr val="1D1D1D"/>
                </a:solidFill>
                <a:latin typeface="FiraSans Regular"/>
                <a:hlinkClick r:id="rId4">
                  <a:extLst>
                    <a:ext uri="{A12FA001-AC4F-418D-AE19-62706E023703}">
                      <ahyp:hlinkClr xmlns:ahyp="http://schemas.microsoft.com/office/drawing/2018/hyperlinkcolor" val="tx"/>
                    </a:ext>
                  </a:extLst>
                </a:hlinkClick>
              </a:rPr>
              <a:t>solide</a:t>
            </a:r>
            <a:r>
              <a:rPr lang="fr-FR" sz="2400" b="0" i="0" dirty="0">
                <a:solidFill>
                  <a:srgbClr val="1D1D1D"/>
                </a:solidFill>
                <a:effectLst/>
                <a:latin typeface="FiraSans Regular"/>
              </a:rPr>
              <a:t>, et à les recueillir sous forme </a:t>
            </a:r>
            <a:r>
              <a:rPr lang="fr-FR" sz="2400" dirty="0">
                <a:solidFill>
                  <a:srgbClr val="1D1D1D"/>
                </a:solidFill>
                <a:latin typeface="FiraSans Regular"/>
                <a:hlinkClick r:id="rId5">
                  <a:extLst>
                    <a:ext uri="{A12FA001-AC4F-418D-AE19-62706E023703}">
                      <ahyp:hlinkClr xmlns:ahyp="http://schemas.microsoft.com/office/drawing/2018/hyperlinkcolor" val="tx"/>
                    </a:ext>
                  </a:extLst>
                </a:hlinkClick>
              </a:rPr>
              <a:t>gazeuse</a:t>
            </a:r>
            <a:r>
              <a:rPr lang="fr-FR" sz="2400" b="0" i="0" dirty="0">
                <a:solidFill>
                  <a:srgbClr val="1D1D1D"/>
                </a:solidFill>
                <a:effectLst/>
                <a:latin typeface="FiraSans Regular"/>
              </a:rPr>
              <a:t>. Cette vaporisation peut être suivie d’une </a:t>
            </a:r>
            <a:r>
              <a:rPr lang="fr-FR" sz="2400" dirty="0">
                <a:solidFill>
                  <a:srgbClr val="1D1D1D"/>
                </a:solidFill>
                <a:latin typeface="FiraSans Regular"/>
                <a:hlinkClick r:id="rId6">
                  <a:extLst>
                    <a:ext uri="{A12FA001-AC4F-418D-AE19-62706E023703}">
                      <ahyp:hlinkClr xmlns:ahyp="http://schemas.microsoft.com/office/drawing/2018/hyperlinkcolor" val="tx"/>
                    </a:ext>
                  </a:extLst>
                </a:hlinkClick>
              </a:rPr>
              <a:t>condensation</a:t>
            </a:r>
            <a:r>
              <a:rPr lang="fr-FR" sz="2400" b="0" i="0" dirty="0">
                <a:solidFill>
                  <a:srgbClr val="1D1D1D"/>
                </a:solidFill>
                <a:effectLst/>
                <a:latin typeface="FiraSans Regular"/>
              </a:rPr>
              <a:t> par refroidissement (liquéfaction).</a:t>
            </a:r>
            <a:r>
              <a:rPr lang="fr-FR" sz="2400" b="1" dirty="0">
                <a:solidFill>
                  <a:schemeClr val="bg1"/>
                </a:solidFill>
              </a:rPr>
              <a:t>s différents paysages </a:t>
            </a:r>
          </a:p>
        </p:txBody>
      </p:sp>
    </p:spTree>
    <p:extLst>
      <p:ext uri="{BB962C8B-B14F-4D97-AF65-F5344CB8AC3E}">
        <p14:creationId xmlns:p14="http://schemas.microsoft.com/office/powerpoint/2010/main" val="2092306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61D525-0955-4980-BDBC-447228CA72A7}"/>
              </a:ext>
            </a:extLst>
          </p:cNvPr>
          <p:cNvSpPr>
            <a:spLocks noGrp="1"/>
          </p:cNvSpPr>
          <p:nvPr>
            <p:ph type="title"/>
          </p:nvPr>
        </p:nvSpPr>
        <p:spPr>
          <a:xfrm>
            <a:off x="457200" y="229435"/>
            <a:ext cx="8229600" cy="857250"/>
          </a:xfrm>
        </p:spPr>
        <p:txBody>
          <a:bodyPr/>
          <a:lstStyle/>
          <a:p>
            <a:r>
              <a:rPr lang="fr-FR" sz="1800" b="1" i="0" cap="all" dirty="0">
                <a:solidFill>
                  <a:srgbClr val="232323"/>
                </a:solidFill>
                <a:effectLst/>
                <a:latin typeface="dinpro"/>
              </a:rPr>
              <a:t>Lot n°70 Grande Champagne Cognac </a:t>
            </a:r>
            <a:r>
              <a:rPr lang="fr-FR" sz="1800" b="1" i="0" cap="all" dirty="0" err="1">
                <a:solidFill>
                  <a:srgbClr val="232323"/>
                </a:solidFill>
                <a:effectLst/>
                <a:latin typeface="dinpro"/>
              </a:rPr>
              <a:t>Marancheville</a:t>
            </a:r>
            <a:br>
              <a:rPr lang="fr-FR" sz="900" b="1" i="0" cap="all" dirty="0">
                <a:solidFill>
                  <a:srgbClr val="232323"/>
                </a:solidFill>
                <a:effectLst/>
                <a:latin typeface="dinpro"/>
              </a:rPr>
            </a:br>
            <a:endParaRPr lang="fr-FR" sz="1800" dirty="0"/>
          </a:p>
        </p:txBody>
      </p:sp>
      <p:pic>
        <p:nvPicPr>
          <p:cNvPr id="9" name="Image 8">
            <a:extLst>
              <a:ext uri="{FF2B5EF4-FFF2-40B4-BE49-F238E27FC236}">
                <a16:creationId xmlns:a16="http://schemas.microsoft.com/office/drawing/2014/main" id="{A3346282-6353-E46B-C748-8A5110ED48A3}"/>
              </a:ext>
            </a:extLst>
          </p:cNvPr>
          <p:cNvPicPr>
            <a:picLocks noChangeAspect="1"/>
          </p:cNvPicPr>
          <p:nvPr/>
        </p:nvPicPr>
        <p:blipFill>
          <a:blip r:embed="rId3"/>
          <a:stretch>
            <a:fillRect/>
          </a:stretch>
        </p:blipFill>
        <p:spPr>
          <a:xfrm>
            <a:off x="818038" y="673821"/>
            <a:ext cx="2001206" cy="2499361"/>
          </a:xfrm>
          <a:prstGeom prst="rect">
            <a:avLst/>
          </a:prstGeom>
        </p:spPr>
      </p:pic>
      <p:sp>
        <p:nvSpPr>
          <p:cNvPr id="15" name="ZoneTexte 14">
            <a:extLst>
              <a:ext uri="{FF2B5EF4-FFF2-40B4-BE49-F238E27FC236}">
                <a16:creationId xmlns:a16="http://schemas.microsoft.com/office/drawing/2014/main" id="{DEADFF67-1EF9-C131-FBA9-D7477C3C4C07}"/>
              </a:ext>
            </a:extLst>
          </p:cNvPr>
          <p:cNvSpPr txBox="1"/>
          <p:nvPr/>
        </p:nvSpPr>
        <p:spPr>
          <a:xfrm>
            <a:off x="3180082" y="913531"/>
            <a:ext cx="5781040" cy="1446550"/>
          </a:xfrm>
          <a:prstGeom prst="rect">
            <a:avLst/>
          </a:prstGeom>
          <a:noFill/>
        </p:spPr>
        <p:txBody>
          <a:bodyPr wrap="square">
            <a:spAutoFit/>
          </a:bodyPr>
          <a:lstStyle/>
          <a:p>
            <a:br>
              <a:rPr lang="fr-FR" dirty="0"/>
            </a:br>
            <a:r>
              <a:rPr lang="fr-FR" sz="1400" b="0" i="0" dirty="0">
                <a:solidFill>
                  <a:srgbClr val="000000"/>
                </a:solidFill>
                <a:effectLst/>
                <a:latin typeface="lora" pitchFamily="2" charset="0"/>
              </a:rPr>
              <a:t>Ce n’est pas un hasard si ce Cognac trouve un écho particulier chez nous : nos deux Maîtres de chais, Grégoire et Laurent, sont eux aussi nés dans les années 1970. Une coïncidence qui confère à ce lot une résonance singulière, incarnant à la fois une époque, un savoir-faire et une amitié profonde.</a:t>
            </a:r>
            <a:endParaRPr lang="fr-FR" sz="1400" dirty="0"/>
          </a:p>
        </p:txBody>
      </p:sp>
      <p:sp>
        <p:nvSpPr>
          <p:cNvPr id="17" name="ZoneTexte 16">
            <a:extLst>
              <a:ext uri="{FF2B5EF4-FFF2-40B4-BE49-F238E27FC236}">
                <a16:creationId xmlns:a16="http://schemas.microsoft.com/office/drawing/2014/main" id="{424B9E59-91FB-4356-004A-919B7F627476}"/>
              </a:ext>
            </a:extLst>
          </p:cNvPr>
          <p:cNvSpPr txBox="1"/>
          <p:nvPr/>
        </p:nvSpPr>
        <p:spPr>
          <a:xfrm>
            <a:off x="115147" y="3173182"/>
            <a:ext cx="8934025" cy="1938992"/>
          </a:xfrm>
          <a:prstGeom prst="rect">
            <a:avLst/>
          </a:prstGeom>
          <a:noFill/>
        </p:spPr>
        <p:txBody>
          <a:bodyPr wrap="square">
            <a:spAutoFit/>
          </a:bodyPr>
          <a:lstStyle/>
          <a:p>
            <a:pPr algn="just"/>
            <a:r>
              <a:rPr lang="fr-FR" sz="1000" b="1" i="0" u="sng" dirty="0">
                <a:solidFill>
                  <a:srgbClr val="7A7A7A"/>
                </a:solidFill>
                <a:effectLst/>
                <a:latin typeface="Roboto" panose="02000000000000000000" pitchFamily="2" charset="0"/>
              </a:rPr>
              <a:t>Notes de dégustation</a:t>
            </a:r>
            <a:r>
              <a:rPr lang="fr-FR" sz="1000" b="0" i="0" dirty="0">
                <a:solidFill>
                  <a:srgbClr val="7A7A7A"/>
                </a:solidFill>
                <a:effectLst/>
                <a:latin typeface="Roboto" panose="02000000000000000000" pitchFamily="2" charset="0"/>
              </a:rPr>
              <a:t> :</a:t>
            </a:r>
          </a:p>
          <a:p>
            <a:pPr algn="just"/>
            <a:r>
              <a:rPr lang="fr-FR" sz="1000" b="1" i="1" dirty="0">
                <a:solidFill>
                  <a:srgbClr val="7A7A7A"/>
                </a:solidFill>
                <a:effectLst/>
                <a:latin typeface="Roboto" panose="02000000000000000000" pitchFamily="2" charset="0"/>
              </a:rPr>
              <a:t>Nez</a:t>
            </a:r>
            <a:r>
              <a:rPr lang="fr-FR" sz="1000" b="0" i="0" dirty="0">
                <a:solidFill>
                  <a:srgbClr val="7A7A7A"/>
                </a:solidFill>
                <a:effectLst/>
                <a:latin typeface="Roboto" panose="02000000000000000000" pitchFamily="2" charset="0"/>
              </a:rPr>
              <a:t> : ce Cognac invite à la patience. Après une montée en puissance progressive, il finit par donner sa pleine mesure, et c’est tout simplement remarquable !</a:t>
            </a:r>
            <a:br>
              <a:rPr lang="fr-FR" sz="1000" b="0" i="0" dirty="0">
                <a:solidFill>
                  <a:srgbClr val="7A7A7A"/>
                </a:solidFill>
                <a:effectLst/>
                <a:latin typeface="Roboto" panose="02000000000000000000" pitchFamily="2" charset="0"/>
              </a:rPr>
            </a:br>
            <a:r>
              <a:rPr lang="fr-FR" sz="1000" b="0" i="0" dirty="0">
                <a:solidFill>
                  <a:srgbClr val="7A7A7A"/>
                </a:solidFill>
                <a:effectLst/>
                <a:latin typeface="Roboto" panose="02000000000000000000" pitchFamily="2" charset="0"/>
              </a:rPr>
              <a:t>Les arômes fruités de mandarine et d’orange se mêlent à la puissance du chèvrefeuille, l’ensemble s’alliant au sein d’un montant exceptionnel. Les épices douces, les notes de cuir et de bois de cèdre viennent compléter cette palette en une subtile harmonie.</a:t>
            </a:r>
          </a:p>
          <a:p>
            <a:pPr algn="just"/>
            <a:r>
              <a:rPr lang="fr-FR" sz="1000" b="1" i="1" dirty="0">
                <a:solidFill>
                  <a:srgbClr val="7A7A7A"/>
                </a:solidFill>
                <a:effectLst/>
                <a:latin typeface="Roboto" panose="02000000000000000000" pitchFamily="2" charset="0"/>
              </a:rPr>
              <a:t>Bouche</a:t>
            </a:r>
            <a:r>
              <a:rPr lang="fr-FR" sz="1000" b="0" i="0" dirty="0">
                <a:solidFill>
                  <a:srgbClr val="7A7A7A"/>
                </a:solidFill>
                <a:effectLst/>
                <a:latin typeface="Roboto" panose="02000000000000000000" pitchFamily="2" charset="0"/>
              </a:rPr>
              <a:t> : au palais, c’est sa grande longueur qui parle. La structure des tanins s’équilibre parfaitement avec les saveurs fruitées. La sucrosité naturelle de l’assemblage se marie élégamment avec l’alcool pour un final tout en douceur où des notes de fruits de la passion viendront prolonger le souvenir de la dégustation.</a:t>
            </a:r>
          </a:p>
          <a:p>
            <a:pPr algn="just"/>
            <a:r>
              <a:rPr lang="fr-FR" sz="1000" b="0" i="0" dirty="0">
                <a:solidFill>
                  <a:srgbClr val="7A7A7A"/>
                </a:solidFill>
                <a:effectLst/>
                <a:latin typeface="Roboto" panose="02000000000000000000" pitchFamily="2" charset="0"/>
              </a:rPr>
              <a:t>Issu des meilleures eaux-de-vie de nos chais, le Lot 70 a traversé les décennies sous le regard bienveillant de nos familles, affinant lentement sa complexité et sa richesse aromatique.</a:t>
            </a:r>
          </a:p>
          <a:p>
            <a:pPr algn="just"/>
            <a:r>
              <a:rPr lang="fr-FR" sz="1000" b="0" i="0" dirty="0">
                <a:solidFill>
                  <a:srgbClr val="7A7A7A"/>
                </a:solidFill>
                <a:effectLst/>
                <a:latin typeface="Roboto" panose="02000000000000000000" pitchFamily="2" charset="0"/>
              </a:rPr>
              <a:t>Dans les années 1970, la France vibrait au rythme d’un renouveau culturel et d’une effervescence sans précédent. C’est de cette époque que nous nous sommes inspirés pour concevoir ce Lot 70, une carafe qui célèbre l’héritage et le savoir-faire de notre maison.</a:t>
            </a:r>
          </a:p>
        </p:txBody>
      </p:sp>
    </p:spTree>
    <p:extLst>
      <p:ext uri="{BB962C8B-B14F-4D97-AF65-F5344CB8AC3E}">
        <p14:creationId xmlns:p14="http://schemas.microsoft.com/office/powerpoint/2010/main" val="334903196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3AE34BE-C6D1-C9B3-7E13-78C8282FFDC0}"/>
              </a:ext>
            </a:extLst>
          </p:cNvPr>
          <p:cNvSpPr>
            <a:spLocks noGrp="1"/>
          </p:cNvSpPr>
          <p:nvPr>
            <p:ph type="title"/>
          </p:nvPr>
        </p:nvSpPr>
        <p:spPr/>
        <p:txBody>
          <a:bodyPr/>
          <a:lstStyle/>
          <a:p>
            <a:r>
              <a:rPr lang="fr-FR" dirty="0"/>
              <a:t>Merci à toutes et tous</a:t>
            </a:r>
          </a:p>
        </p:txBody>
      </p:sp>
      <p:pic>
        <p:nvPicPr>
          <p:cNvPr id="7" name="Image 6">
            <a:extLst>
              <a:ext uri="{FF2B5EF4-FFF2-40B4-BE49-F238E27FC236}">
                <a16:creationId xmlns:a16="http://schemas.microsoft.com/office/drawing/2014/main" id="{B784C4BD-BFA5-86E7-DDEF-6717958CFF09}"/>
              </a:ext>
            </a:extLst>
          </p:cNvPr>
          <p:cNvPicPr>
            <a:picLocks noChangeAspect="1"/>
          </p:cNvPicPr>
          <p:nvPr/>
        </p:nvPicPr>
        <p:blipFill>
          <a:blip r:embed="rId3"/>
          <a:stretch>
            <a:fillRect/>
          </a:stretch>
        </p:blipFill>
        <p:spPr>
          <a:xfrm>
            <a:off x="2689517" y="3062951"/>
            <a:ext cx="6454483" cy="1874570"/>
          </a:xfrm>
          <a:prstGeom prst="rect">
            <a:avLst/>
          </a:prstGeom>
        </p:spPr>
      </p:pic>
      <p:pic>
        <p:nvPicPr>
          <p:cNvPr id="9" name="Image 8">
            <a:extLst>
              <a:ext uri="{FF2B5EF4-FFF2-40B4-BE49-F238E27FC236}">
                <a16:creationId xmlns:a16="http://schemas.microsoft.com/office/drawing/2014/main" id="{AE02BF08-E289-09AD-DCB6-C970A45E478C}"/>
              </a:ext>
            </a:extLst>
          </p:cNvPr>
          <p:cNvPicPr>
            <a:picLocks noChangeAspect="1"/>
          </p:cNvPicPr>
          <p:nvPr/>
        </p:nvPicPr>
        <p:blipFill>
          <a:blip r:embed="rId4"/>
          <a:stretch>
            <a:fillRect/>
          </a:stretch>
        </p:blipFill>
        <p:spPr>
          <a:xfrm>
            <a:off x="0" y="1156624"/>
            <a:ext cx="2732538" cy="3780897"/>
          </a:xfrm>
          <a:prstGeom prst="rect">
            <a:avLst/>
          </a:prstGeom>
        </p:spPr>
      </p:pic>
      <p:pic>
        <p:nvPicPr>
          <p:cNvPr id="13" name="Image 12">
            <a:extLst>
              <a:ext uri="{FF2B5EF4-FFF2-40B4-BE49-F238E27FC236}">
                <a16:creationId xmlns:a16="http://schemas.microsoft.com/office/drawing/2014/main" id="{59D7226F-6C82-1A60-5DBE-54D0D928B544}"/>
              </a:ext>
            </a:extLst>
          </p:cNvPr>
          <p:cNvPicPr>
            <a:picLocks noChangeAspect="1"/>
          </p:cNvPicPr>
          <p:nvPr/>
        </p:nvPicPr>
        <p:blipFill>
          <a:blip r:embed="rId5"/>
          <a:stretch>
            <a:fillRect/>
          </a:stretch>
        </p:blipFill>
        <p:spPr>
          <a:xfrm>
            <a:off x="2732537" y="1156624"/>
            <a:ext cx="6296315" cy="1847850"/>
          </a:xfrm>
          <a:prstGeom prst="rect">
            <a:avLst/>
          </a:prstGeom>
        </p:spPr>
      </p:pic>
    </p:spTree>
    <p:extLst>
      <p:ext uri="{BB962C8B-B14F-4D97-AF65-F5344CB8AC3E}">
        <p14:creationId xmlns:p14="http://schemas.microsoft.com/office/powerpoint/2010/main" val="426787128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61D525-0955-4980-BDBC-447228CA72A7}"/>
              </a:ext>
            </a:extLst>
          </p:cNvPr>
          <p:cNvSpPr>
            <a:spLocks noGrp="1"/>
          </p:cNvSpPr>
          <p:nvPr>
            <p:ph type="title"/>
          </p:nvPr>
        </p:nvSpPr>
        <p:spPr>
          <a:xfrm>
            <a:off x="334256" y="257455"/>
            <a:ext cx="8229600" cy="857250"/>
          </a:xfrm>
        </p:spPr>
        <p:txBody>
          <a:bodyPr/>
          <a:lstStyle/>
          <a:p>
            <a:r>
              <a:rPr lang="fr-FR" sz="2400" dirty="0"/>
              <a:t>A quoi sert la distillation</a:t>
            </a:r>
          </a:p>
        </p:txBody>
      </p:sp>
      <p:sp>
        <p:nvSpPr>
          <p:cNvPr id="5" name="ZoneTexte 4">
            <a:extLst>
              <a:ext uri="{FF2B5EF4-FFF2-40B4-BE49-F238E27FC236}">
                <a16:creationId xmlns:a16="http://schemas.microsoft.com/office/drawing/2014/main" id="{D95ACD21-D07C-4E77-97EB-82C06549091C}"/>
              </a:ext>
            </a:extLst>
          </p:cNvPr>
          <p:cNvSpPr txBox="1"/>
          <p:nvPr/>
        </p:nvSpPr>
        <p:spPr>
          <a:xfrm>
            <a:off x="501041" y="2387084"/>
            <a:ext cx="8729687" cy="461665"/>
          </a:xfrm>
          <a:prstGeom prst="rect">
            <a:avLst/>
          </a:prstGeom>
          <a:noFill/>
        </p:spPr>
        <p:txBody>
          <a:bodyPr wrap="square" rtlCol="0">
            <a:spAutoFit/>
          </a:bodyPr>
          <a:lstStyle/>
          <a:p>
            <a:r>
              <a:rPr lang="fr-FR" sz="2400" b="1" dirty="0">
                <a:solidFill>
                  <a:schemeClr val="bg1"/>
                </a:solidFill>
              </a:rPr>
              <a:t>Conduite de vigne, comprendre les différents paysages </a:t>
            </a:r>
          </a:p>
        </p:txBody>
      </p:sp>
      <p:pic>
        <p:nvPicPr>
          <p:cNvPr id="4" name="Image 3">
            <a:extLst>
              <a:ext uri="{FF2B5EF4-FFF2-40B4-BE49-F238E27FC236}">
                <a16:creationId xmlns:a16="http://schemas.microsoft.com/office/drawing/2014/main" id="{7357F1C0-0AE1-029D-8A8C-69936CC94B64}"/>
              </a:ext>
            </a:extLst>
          </p:cNvPr>
          <p:cNvPicPr>
            <a:picLocks noChangeAspect="1"/>
          </p:cNvPicPr>
          <p:nvPr/>
        </p:nvPicPr>
        <p:blipFill>
          <a:blip r:embed="rId3"/>
          <a:stretch>
            <a:fillRect/>
          </a:stretch>
        </p:blipFill>
        <p:spPr>
          <a:xfrm>
            <a:off x="6293224" y="1169531"/>
            <a:ext cx="2543415" cy="1590216"/>
          </a:xfrm>
          <a:prstGeom prst="rect">
            <a:avLst/>
          </a:prstGeom>
        </p:spPr>
      </p:pic>
      <p:pic>
        <p:nvPicPr>
          <p:cNvPr id="7" name="Image 6">
            <a:extLst>
              <a:ext uri="{FF2B5EF4-FFF2-40B4-BE49-F238E27FC236}">
                <a16:creationId xmlns:a16="http://schemas.microsoft.com/office/drawing/2014/main" id="{DA2FBD00-C4A1-E07F-7773-2BB972B7D9E1}"/>
              </a:ext>
            </a:extLst>
          </p:cNvPr>
          <p:cNvPicPr>
            <a:picLocks noChangeAspect="1"/>
          </p:cNvPicPr>
          <p:nvPr/>
        </p:nvPicPr>
        <p:blipFill>
          <a:blip r:embed="rId4"/>
          <a:stretch>
            <a:fillRect/>
          </a:stretch>
        </p:blipFill>
        <p:spPr>
          <a:xfrm>
            <a:off x="3699308" y="1258533"/>
            <a:ext cx="2488062" cy="1590216"/>
          </a:xfrm>
          <a:prstGeom prst="rect">
            <a:avLst/>
          </a:prstGeom>
        </p:spPr>
      </p:pic>
      <p:pic>
        <p:nvPicPr>
          <p:cNvPr id="9" name="Image 8">
            <a:extLst>
              <a:ext uri="{FF2B5EF4-FFF2-40B4-BE49-F238E27FC236}">
                <a16:creationId xmlns:a16="http://schemas.microsoft.com/office/drawing/2014/main" id="{E567EE9E-9E63-9288-34F7-A27FE2967455}"/>
              </a:ext>
            </a:extLst>
          </p:cNvPr>
          <p:cNvPicPr>
            <a:picLocks noChangeAspect="1"/>
          </p:cNvPicPr>
          <p:nvPr/>
        </p:nvPicPr>
        <p:blipFill>
          <a:blip r:embed="rId5"/>
          <a:stretch>
            <a:fillRect/>
          </a:stretch>
        </p:blipFill>
        <p:spPr>
          <a:xfrm>
            <a:off x="28317" y="914145"/>
            <a:ext cx="3565137" cy="2619836"/>
          </a:xfrm>
          <a:prstGeom prst="rect">
            <a:avLst/>
          </a:prstGeom>
        </p:spPr>
      </p:pic>
      <p:pic>
        <p:nvPicPr>
          <p:cNvPr id="11" name="Image 10">
            <a:extLst>
              <a:ext uri="{FF2B5EF4-FFF2-40B4-BE49-F238E27FC236}">
                <a16:creationId xmlns:a16="http://schemas.microsoft.com/office/drawing/2014/main" id="{486A38ED-B5D7-C095-9455-EBC07505E2DA}"/>
              </a:ext>
            </a:extLst>
          </p:cNvPr>
          <p:cNvPicPr>
            <a:picLocks noChangeAspect="1"/>
          </p:cNvPicPr>
          <p:nvPr/>
        </p:nvPicPr>
        <p:blipFill>
          <a:blip r:embed="rId6"/>
          <a:stretch>
            <a:fillRect/>
          </a:stretch>
        </p:blipFill>
        <p:spPr>
          <a:xfrm>
            <a:off x="3593454" y="3189766"/>
            <a:ext cx="2699770" cy="1698104"/>
          </a:xfrm>
          <a:prstGeom prst="rect">
            <a:avLst/>
          </a:prstGeom>
        </p:spPr>
      </p:pic>
      <p:pic>
        <p:nvPicPr>
          <p:cNvPr id="13" name="Image 12">
            <a:extLst>
              <a:ext uri="{FF2B5EF4-FFF2-40B4-BE49-F238E27FC236}">
                <a16:creationId xmlns:a16="http://schemas.microsoft.com/office/drawing/2014/main" id="{9F1F9852-54F5-D903-A6A0-F2675977F1B6}"/>
              </a:ext>
            </a:extLst>
          </p:cNvPr>
          <p:cNvPicPr>
            <a:picLocks noChangeAspect="1"/>
          </p:cNvPicPr>
          <p:nvPr/>
        </p:nvPicPr>
        <p:blipFill>
          <a:blip r:embed="rId7"/>
          <a:stretch>
            <a:fillRect/>
          </a:stretch>
        </p:blipFill>
        <p:spPr>
          <a:xfrm>
            <a:off x="6375224" y="3201388"/>
            <a:ext cx="2543416" cy="1839480"/>
          </a:xfrm>
          <a:prstGeom prst="rect">
            <a:avLst/>
          </a:prstGeom>
        </p:spPr>
      </p:pic>
      <p:pic>
        <p:nvPicPr>
          <p:cNvPr id="15" name="Image 14">
            <a:extLst>
              <a:ext uri="{FF2B5EF4-FFF2-40B4-BE49-F238E27FC236}">
                <a16:creationId xmlns:a16="http://schemas.microsoft.com/office/drawing/2014/main" id="{95B17A47-7313-2D5E-01A4-31EDBCFE91B1}"/>
              </a:ext>
            </a:extLst>
          </p:cNvPr>
          <p:cNvPicPr>
            <a:picLocks noChangeAspect="1"/>
          </p:cNvPicPr>
          <p:nvPr/>
        </p:nvPicPr>
        <p:blipFill>
          <a:blip r:embed="rId8"/>
          <a:stretch>
            <a:fillRect/>
          </a:stretch>
        </p:blipFill>
        <p:spPr>
          <a:xfrm>
            <a:off x="225360" y="3592484"/>
            <a:ext cx="3171049" cy="1405409"/>
          </a:xfrm>
          <a:prstGeom prst="rect">
            <a:avLst/>
          </a:prstGeom>
        </p:spPr>
      </p:pic>
    </p:spTree>
    <p:extLst>
      <p:ext uri="{BB962C8B-B14F-4D97-AF65-F5344CB8AC3E}">
        <p14:creationId xmlns:p14="http://schemas.microsoft.com/office/powerpoint/2010/main" val="14216129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61D525-0955-4980-BDBC-447228CA72A7}"/>
              </a:ext>
            </a:extLst>
          </p:cNvPr>
          <p:cNvSpPr>
            <a:spLocks noGrp="1"/>
          </p:cNvSpPr>
          <p:nvPr>
            <p:ph type="title"/>
          </p:nvPr>
        </p:nvSpPr>
        <p:spPr>
          <a:xfrm>
            <a:off x="501040" y="205979"/>
            <a:ext cx="8185759" cy="524004"/>
          </a:xfrm>
        </p:spPr>
        <p:txBody>
          <a:bodyPr/>
          <a:lstStyle/>
          <a:p>
            <a:pPr marL="342900" lvl="0" indent="-342900" fontAlgn="base">
              <a:lnSpc>
                <a:spcPct val="107000"/>
              </a:lnSpc>
              <a:spcAft>
                <a:spcPts val="800"/>
              </a:spcAft>
              <a:buSzPts val="1000"/>
              <a:buFont typeface="Symbol" panose="05050102010706020507" pitchFamily="18" charset="2"/>
              <a:buChar char=""/>
              <a:tabLst>
                <a:tab pos="457200" algn="l"/>
              </a:tabLst>
            </a:pPr>
            <a:r>
              <a:rPr lang="fr-FR" sz="1800" kern="0" dirty="0">
                <a:effectLst/>
                <a:latin typeface="inherit"/>
                <a:ea typeface="Times New Roman" panose="02020603050405020304" pitchFamily="18" charset="0"/>
                <a:cs typeface="Times New Roman" panose="02020603050405020304" pitchFamily="18" charset="0"/>
              </a:rPr>
              <a:t>L'origine de la distillation ? </a:t>
            </a:r>
            <a:r>
              <a:rPr lang="fr-FR" sz="18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La Revue du vin de France</a:t>
            </a:r>
            <a:r>
              <a:rPr lang="fr-FR" sz="1800" kern="0" dirty="0">
                <a:effectLst/>
                <a:latin typeface="Times New Roman" panose="02020603050405020304" pitchFamily="18" charset="0"/>
                <a:ea typeface="Times New Roman" panose="02020603050405020304" pitchFamily="18" charset="0"/>
                <a:cs typeface="Times New Roman" panose="02020603050405020304" pitchFamily="18" charset="0"/>
              </a:rPr>
              <a:t>  hors </a:t>
            </a:r>
            <a:r>
              <a:rPr lang="fr-F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serie</a:t>
            </a:r>
            <a:r>
              <a:rPr lang="fr-FR" sz="1800" kern="0" dirty="0">
                <a:effectLst/>
                <a:latin typeface="Times New Roman" panose="02020603050405020304" pitchFamily="18" charset="0"/>
                <a:ea typeface="Times New Roman" panose="02020603050405020304" pitchFamily="18" charset="0"/>
                <a:cs typeface="Times New Roman" panose="02020603050405020304" pitchFamily="18" charset="0"/>
              </a:rPr>
              <a:t> spiritueux N°43</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fr-FR" sz="3200" dirty="0"/>
          </a:p>
        </p:txBody>
      </p:sp>
      <p:sp>
        <p:nvSpPr>
          <p:cNvPr id="5" name="ZoneTexte 4">
            <a:extLst>
              <a:ext uri="{FF2B5EF4-FFF2-40B4-BE49-F238E27FC236}">
                <a16:creationId xmlns:a16="http://schemas.microsoft.com/office/drawing/2014/main" id="{D95ACD21-D07C-4E77-97EB-82C06549091C}"/>
              </a:ext>
            </a:extLst>
          </p:cNvPr>
          <p:cNvSpPr txBox="1"/>
          <p:nvPr/>
        </p:nvSpPr>
        <p:spPr>
          <a:xfrm>
            <a:off x="501041" y="2387084"/>
            <a:ext cx="8729687" cy="461665"/>
          </a:xfrm>
          <a:prstGeom prst="rect">
            <a:avLst/>
          </a:prstGeom>
          <a:noFill/>
        </p:spPr>
        <p:txBody>
          <a:bodyPr wrap="square" rtlCol="0">
            <a:spAutoFit/>
          </a:bodyPr>
          <a:lstStyle/>
          <a:p>
            <a:r>
              <a:rPr lang="fr-FR" sz="2400" b="1" dirty="0">
                <a:solidFill>
                  <a:schemeClr val="bg1"/>
                </a:solidFill>
              </a:rPr>
              <a:t>Conduite de vigne, comprendre les différents paysages </a:t>
            </a:r>
          </a:p>
        </p:txBody>
      </p:sp>
      <p:sp>
        <p:nvSpPr>
          <p:cNvPr id="3" name="ZoneTexte 2">
            <a:extLst>
              <a:ext uri="{FF2B5EF4-FFF2-40B4-BE49-F238E27FC236}">
                <a16:creationId xmlns:a16="http://schemas.microsoft.com/office/drawing/2014/main" id="{8B338D11-AB60-5F01-748B-9DDD5E5F4516}"/>
              </a:ext>
            </a:extLst>
          </p:cNvPr>
          <p:cNvSpPr txBox="1"/>
          <p:nvPr/>
        </p:nvSpPr>
        <p:spPr>
          <a:xfrm>
            <a:off x="457201" y="899655"/>
            <a:ext cx="8229598" cy="4339650"/>
          </a:xfrm>
          <a:prstGeom prst="rect">
            <a:avLst/>
          </a:prstGeom>
          <a:noFill/>
        </p:spPr>
        <p:txBody>
          <a:bodyPr wrap="square" rtlCol="0">
            <a:spAutoFit/>
          </a:bodyPr>
          <a:lstStyle/>
          <a:p>
            <a:r>
              <a:rPr lang="fr-FR" sz="1600" kern="0" dirty="0">
                <a:effectLst/>
                <a:latin typeface="inherit"/>
                <a:ea typeface="Times New Roman" panose="02020603050405020304" pitchFamily="18" charset="0"/>
                <a:cs typeface="Times New Roman" panose="02020603050405020304" pitchFamily="18" charset="0"/>
              </a:rPr>
              <a:t>Martin </a:t>
            </a:r>
            <a:r>
              <a:rPr lang="fr-FR" sz="1600" kern="0" dirty="0" err="1">
                <a:effectLst/>
                <a:latin typeface="inherit"/>
                <a:ea typeface="Times New Roman" panose="02020603050405020304" pitchFamily="18" charset="0"/>
                <a:cs typeface="Times New Roman" panose="02020603050405020304" pitchFamily="18" charset="0"/>
              </a:rPr>
              <a:t>Levey</a:t>
            </a:r>
            <a:r>
              <a:rPr lang="fr-FR" sz="1600" kern="0" dirty="0">
                <a:effectLst/>
                <a:latin typeface="inherit"/>
                <a:ea typeface="Times New Roman" panose="02020603050405020304" pitchFamily="18" charset="0"/>
                <a:cs typeface="Times New Roman" panose="02020603050405020304" pitchFamily="18" charset="0"/>
              </a:rPr>
              <a:t> (historien </a:t>
            </a:r>
            <a:r>
              <a:rPr lang="fr-FR" sz="1600" kern="0" dirty="0" err="1">
                <a:effectLst/>
                <a:latin typeface="inherit"/>
                <a:ea typeface="Times New Roman" panose="02020603050405020304" pitchFamily="18" charset="0"/>
                <a:cs typeface="Times New Roman" panose="02020603050405020304" pitchFamily="18" charset="0"/>
              </a:rPr>
              <a:t>americain</a:t>
            </a:r>
            <a:r>
              <a:rPr lang="fr-FR" sz="1600" kern="0" dirty="0">
                <a:effectLst/>
                <a:latin typeface="inherit"/>
                <a:ea typeface="Times New Roman" panose="02020603050405020304" pitchFamily="18" charset="0"/>
                <a:cs typeface="Times New Roman" panose="02020603050405020304" pitchFamily="18" charset="0"/>
              </a:rPr>
              <a:t>) : la distillation était une technique connue dès le IVe millénaire en Mésopotamie, des alambics primitifs servaient à distiller des plantes aromatiques et des huiles essentielles pour la médecine</a:t>
            </a:r>
          </a:p>
          <a:p>
            <a:endParaRPr lang="fr-FR" sz="1600" kern="0" dirty="0">
              <a:effectLst/>
              <a:latin typeface="inherit"/>
              <a:ea typeface="Times New Roman" panose="02020603050405020304" pitchFamily="18" charset="0"/>
              <a:cs typeface="Times New Roman" panose="02020603050405020304" pitchFamily="18" charset="0"/>
            </a:endParaRPr>
          </a:p>
          <a:p>
            <a:r>
              <a:rPr lang="fr-FR" sz="1600" kern="0" dirty="0">
                <a:effectLst/>
                <a:latin typeface="inherit"/>
                <a:ea typeface="Times New Roman" panose="02020603050405020304" pitchFamily="18" charset="0"/>
                <a:cs typeface="Times New Roman" panose="02020603050405020304" pitchFamily="18" charset="0"/>
              </a:rPr>
              <a:t>Dans les années 1980, sur la rive droite de l’Indus, au Pakistan, des fouilles archéologiques sont organisées sur le site de </a:t>
            </a:r>
            <a:r>
              <a:rPr lang="fr-FR" sz="1600" kern="0" dirty="0" err="1">
                <a:effectLst/>
                <a:latin typeface="inherit"/>
                <a:ea typeface="Times New Roman" panose="02020603050405020304" pitchFamily="18" charset="0"/>
                <a:cs typeface="Times New Roman" panose="02020603050405020304" pitchFamily="18" charset="0"/>
              </a:rPr>
              <a:t>Mohenjo</a:t>
            </a:r>
            <a:r>
              <a:rPr lang="fr-FR" sz="1600" kern="0" dirty="0">
                <a:effectLst/>
                <a:latin typeface="inherit"/>
                <a:ea typeface="Times New Roman" panose="02020603050405020304" pitchFamily="18" charset="0"/>
                <a:cs typeface="Times New Roman" panose="02020603050405020304" pitchFamily="18" charset="0"/>
              </a:rPr>
              <a:t> </a:t>
            </a:r>
            <a:r>
              <a:rPr lang="fr-FR" sz="1600" kern="0" dirty="0" err="1">
                <a:effectLst/>
                <a:latin typeface="inherit"/>
                <a:ea typeface="Times New Roman" panose="02020603050405020304" pitchFamily="18" charset="0"/>
                <a:cs typeface="Times New Roman" panose="02020603050405020304" pitchFamily="18" charset="0"/>
              </a:rPr>
              <a:t>Daro</a:t>
            </a:r>
            <a:r>
              <a:rPr lang="fr-FR" sz="1600" kern="0" dirty="0">
                <a:effectLst/>
                <a:latin typeface="inherit"/>
                <a:ea typeface="Times New Roman" panose="02020603050405020304" pitchFamily="18" charset="0"/>
                <a:cs typeface="Times New Roman" panose="02020603050405020304" pitchFamily="18" charset="0"/>
              </a:rPr>
              <a:t>. Parmi les vestiges mis à jour, les débris d’un alambic datant du troisième millénaire avant notre ère. D’autres alambics, également en terre cuite et de petite contenance, datés de la même période historique, seront découverts dans le sous-continent indien, en Chine et au Moyen-Orient.</a:t>
            </a:r>
          </a:p>
          <a:p>
            <a:endParaRPr lang="fr-FR" sz="1600" kern="0" dirty="0">
              <a:latin typeface="inherit"/>
              <a:ea typeface="Times New Roman" panose="02020603050405020304" pitchFamily="18" charset="0"/>
              <a:cs typeface="Times New Roman" panose="02020603050405020304" pitchFamily="18" charset="0"/>
            </a:endParaRPr>
          </a:p>
          <a:p>
            <a:r>
              <a:rPr lang="fr-FR" sz="1600" kern="0" dirty="0">
                <a:effectLst/>
                <a:latin typeface="inherit"/>
                <a:ea typeface="Times New Roman" panose="02020603050405020304" pitchFamily="18" charset="0"/>
                <a:cs typeface="Times New Roman" panose="02020603050405020304" pitchFamily="18" charset="0"/>
              </a:rPr>
              <a:t>le traité de physique d’Aristote (384-322 av J.C.) est un précieux témoignage.</a:t>
            </a:r>
            <a:br>
              <a:rPr lang="fr-FR" sz="1600" kern="0" dirty="0">
                <a:effectLst/>
                <a:latin typeface="inherit"/>
                <a:ea typeface="Times New Roman" panose="02020603050405020304" pitchFamily="18" charset="0"/>
                <a:cs typeface="Times New Roman" panose="02020603050405020304" pitchFamily="18" charset="0"/>
              </a:rPr>
            </a:br>
            <a:r>
              <a:rPr lang="fr-FR" sz="1600" kern="0" dirty="0">
                <a:effectLst/>
                <a:latin typeface="inherit"/>
                <a:ea typeface="Times New Roman" panose="02020603050405020304" pitchFamily="18" charset="0"/>
                <a:cs typeface="Times New Roman" panose="02020603050405020304" pitchFamily="18" charset="0"/>
              </a:rPr>
              <a:t>le philosophe grec observe par exemple que l’eau, lorsqu’elle est chauffée, se condense sur le couvercle du récipient. « L'expérience nous a appris que l'eau de mer réduite en vapeur devient potable et le produit vaporisé, une fois condensé, ne reproduit pas l'eau de mer [...] Le vin et tous les liquides, une fois vaporisés, deviennent eau »</a:t>
            </a:r>
          </a:p>
          <a:p>
            <a:endParaRPr lang="fr-FR" kern="0" dirty="0">
              <a:latin typeface="inherit"/>
              <a:cs typeface="Times New Roman" panose="02020603050405020304" pitchFamily="18" charset="0"/>
            </a:endParaRPr>
          </a:p>
          <a:p>
            <a:endParaRPr lang="fr-FR" dirty="0"/>
          </a:p>
        </p:txBody>
      </p:sp>
    </p:spTree>
    <p:extLst>
      <p:ext uri="{BB962C8B-B14F-4D97-AF65-F5344CB8AC3E}">
        <p14:creationId xmlns:p14="http://schemas.microsoft.com/office/powerpoint/2010/main" val="19088918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95ACD21-D07C-4E77-97EB-82C06549091C}"/>
              </a:ext>
            </a:extLst>
          </p:cNvPr>
          <p:cNvSpPr txBox="1"/>
          <p:nvPr/>
        </p:nvSpPr>
        <p:spPr>
          <a:xfrm>
            <a:off x="501041" y="2410136"/>
            <a:ext cx="8729687" cy="461665"/>
          </a:xfrm>
          <a:prstGeom prst="rect">
            <a:avLst/>
          </a:prstGeom>
          <a:noFill/>
        </p:spPr>
        <p:txBody>
          <a:bodyPr wrap="square" rtlCol="0">
            <a:spAutoFit/>
          </a:bodyPr>
          <a:lstStyle/>
          <a:p>
            <a:r>
              <a:rPr lang="fr-FR" sz="2400" b="1" dirty="0">
                <a:solidFill>
                  <a:schemeClr val="bg1"/>
                </a:solidFill>
              </a:rPr>
              <a:t>Conduite de vigne, comprendre les différents paysages </a:t>
            </a:r>
          </a:p>
        </p:txBody>
      </p:sp>
      <p:sp>
        <p:nvSpPr>
          <p:cNvPr id="3" name="ZoneTexte 2">
            <a:extLst>
              <a:ext uri="{FF2B5EF4-FFF2-40B4-BE49-F238E27FC236}">
                <a16:creationId xmlns:a16="http://schemas.microsoft.com/office/drawing/2014/main" id="{8B338D11-AB60-5F01-748B-9DDD5E5F4516}"/>
              </a:ext>
            </a:extLst>
          </p:cNvPr>
          <p:cNvSpPr txBox="1"/>
          <p:nvPr/>
        </p:nvSpPr>
        <p:spPr>
          <a:xfrm>
            <a:off x="270862" y="55645"/>
            <a:ext cx="8602275" cy="5632311"/>
          </a:xfrm>
          <a:prstGeom prst="rect">
            <a:avLst/>
          </a:prstGeom>
          <a:noFill/>
        </p:spPr>
        <p:txBody>
          <a:bodyPr wrap="square" rtlCol="0">
            <a:spAutoFit/>
          </a:bodyPr>
          <a:lstStyle/>
          <a:p>
            <a:r>
              <a:rPr lang="fr-FR" kern="0" dirty="0">
                <a:latin typeface="inherit"/>
                <a:ea typeface="Times New Roman" panose="02020603050405020304" pitchFamily="18" charset="0"/>
                <a:cs typeface="Times New Roman" panose="02020603050405020304" pitchFamily="18" charset="0"/>
              </a:rPr>
              <a:t>Durant l’</a:t>
            </a:r>
            <a:r>
              <a:rPr lang="fr-FR" sz="1800" kern="0" dirty="0">
                <a:effectLst/>
                <a:latin typeface="inherit"/>
                <a:ea typeface="Times New Roman" panose="02020603050405020304" pitchFamily="18" charset="0"/>
                <a:cs typeface="Times New Roman" panose="02020603050405020304" pitchFamily="18" charset="0"/>
              </a:rPr>
              <a:t>Antiquité, la distillation permettait d'élaborer des produits chimiques, comme le mercure ou l’essence de térébenthine. Les minerais et les plantes aromatiques étaient ainsi distillés pour élaborer des huiles, des onguents ou des poudres, comme le fameux khôl, qui veut dire “subtil” en arabe. Cette poudre d’antimoine, servait avant tout d’antiseptique médical. Au Moyen Âge, les Arabes, en maîtrisant la distillation du vin, appelèrent du même nom le liquide obtenu : “al khôl”</a:t>
            </a:r>
          </a:p>
          <a:p>
            <a:endParaRPr lang="fr-FR" kern="0" dirty="0">
              <a:latin typeface="inherit"/>
              <a:cs typeface="Times New Roman" panose="02020603050405020304" pitchFamily="18" charset="0"/>
            </a:endParaRPr>
          </a:p>
          <a:p>
            <a:r>
              <a:rPr lang="fr-FR" sz="1800" kern="0" dirty="0">
                <a:effectLst/>
                <a:latin typeface="inherit"/>
                <a:ea typeface="Times New Roman" panose="02020603050405020304" pitchFamily="18" charset="0"/>
                <a:cs typeface="Times New Roman" panose="02020603050405020304" pitchFamily="18" charset="0"/>
              </a:rPr>
              <a:t>l’Égyptien Zosime de </a:t>
            </a:r>
            <a:r>
              <a:rPr lang="fr-FR" sz="1800" kern="0" dirty="0" err="1">
                <a:effectLst/>
                <a:latin typeface="inherit"/>
                <a:ea typeface="Times New Roman" panose="02020603050405020304" pitchFamily="18" charset="0"/>
                <a:cs typeface="Times New Roman" panose="02020603050405020304" pitchFamily="18" charset="0"/>
              </a:rPr>
              <a:t>Panopolis</a:t>
            </a:r>
            <a:r>
              <a:rPr lang="fr-FR" sz="1800" kern="0" dirty="0">
                <a:effectLst/>
                <a:latin typeface="inherit"/>
                <a:ea typeface="Times New Roman" panose="02020603050405020304" pitchFamily="18" charset="0"/>
                <a:cs typeface="Times New Roman" panose="02020603050405020304" pitchFamily="18" charset="0"/>
              </a:rPr>
              <a:t>. Au IIIe siècle de notre ère, ce philosophe modernise l’alambic en coiffant le vase d’ébullition, non pas d’un couvercle, mais d’un cône poursuivi par un tube, afin que le produit distillé retombe dans un vase de réception</a:t>
            </a:r>
          </a:p>
          <a:p>
            <a:r>
              <a:rPr lang="fr-FR" kern="0" dirty="0">
                <a:latin typeface="inherit"/>
                <a:ea typeface="Times New Roman" panose="02020603050405020304" pitchFamily="18" charset="0"/>
                <a:cs typeface="Times New Roman" panose="02020603050405020304" pitchFamily="18" charset="0"/>
              </a:rPr>
              <a:t>L</a:t>
            </a:r>
            <a:r>
              <a:rPr lang="fr-FR" sz="1800" kern="0" dirty="0">
                <a:effectLst/>
                <a:latin typeface="inherit"/>
                <a:ea typeface="Times New Roman" panose="02020603050405020304" pitchFamily="18" charset="0"/>
                <a:cs typeface="Times New Roman" panose="02020603050405020304" pitchFamily="18" charset="0"/>
              </a:rPr>
              <a:t>'alambic est passé, sans grand changement, des Égyptiens aux Grecs puis aux Arabes.</a:t>
            </a:r>
          </a:p>
          <a:p>
            <a:endParaRPr lang="fr-FR" kern="0" dirty="0">
              <a:latin typeface="inherit"/>
              <a:ea typeface="Times New Roman" panose="02020603050405020304" pitchFamily="18" charset="0"/>
              <a:cs typeface="Times New Roman" panose="02020603050405020304" pitchFamily="18" charset="0"/>
            </a:endParaRPr>
          </a:p>
          <a:p>
            <a:r>
              <a:rPr lang="fr-FR" kern="0" dirty="0">
                <a:latin typeface="inherit"/>
                <a:ea typeface="Times New Roman" panose="02020603050405020304" pitchFamily="18" charset="0"/>
                <a:cs typeface="Times New Roman" panose="02020603050405020304" pitchFamily="18" charset="0"/>
              </a:rPr>
              <a:t>L</a:t>
            </a:r>
            <a:r>
              <a:rPr lang="fr-FR" sz="1800" kern="0" dirty="0">
                <a:effectLst/>
                <a:latin typeface="inherit"/>
                <a:ea typeface="Times New Roman" panose="02020603050405020304" pitchFamily="18" charset="0"/>
                <a:cs typeface="Times New Roman" panose="02020603050405020304" pitchFamily="18" charset="0"/>
              </a:rPr>
              <a:t>es perfectionnements de l'alambic, </a:t>
            </a:r>
            <a:r>
              <a:rPr lang="fr-FR" sz="1800" kern="0" dirty="0" err="1">
                <a:effectLst/>
                <a:latin typeface="inherit"/>
                <a:ea typeface="Times New Roman" panose="02020603050405020304" pitchFamily="18" charset="0"/>
                <a:cs typeface="Times New Roman" panose="02020603050405020304" pitchFamily="18" charset="0"/>
              </a:rPr>
              <a:t>dûs</a:t>
            </a:r>
            <a:r>
              <a:rPr lang="fr-FR" sz="1800" kern="0" dirty="0">
                <a:effectLst/>
                <a:latin typeface="inherit"/>
                <a:ea typeface="Times New Roman" panose="02020603050405020304" pitchFamily="18" charset="0"/>
                <a:cs typeface="Times New Roman" panose="02020603050405020304" pitchFamily="18" charset="0"/>
              </a:rPr>
              <a:t> principalement à l'école de Salerne en Italie sont réalisés à partir du XIIIe siècle À cette même époque, les moines, évangélisant les territoires du nord de l'Europe, propagent le savoir-faire de la distillation. C’est ainsi que va naître l'</a:t>
            </a:r>
            <a:r>
              <a:rPr lang="fr-FR" sz="1800" kern="0" dirty="0" err="1">
                <a:effectLst/>
                <a:latin typeface="inherit"/>
                <a:ea typeface="Times New Roman" panose="02020603050405020304" pitchFamily="18" charset="0"/>
                <a:cs typeface="Times New Roman" panose="02020603050405020304" pitchFamily="18" charset="0"/>
              </a:rPr>
              <a:t>uisce</a:t>
            </a:r>
            <a:r>
              <a:rPr lang="fr-FR" sz="1800" kern="0" dirty="0">
                <a:effectLst/>
                <a:latin typeface="inherit"/>
                <a:ea typeface="Times New Roman" panose="02020603050405020304" pitchFamily="18" charset="0"/>
                <a:cs typeface="Times New Roman" panose="02020603050405020304" pitchFamily="18" charset="0"/>
              </a:rPr>
              <a:t> </a:t>
            </a:r>
            <a:r>
              <a:rPr lang="fr-FR" sz="1800" kern="0" dirty="0" err="1">
                <a:effectLst/>
                <a:latin typeface="inherit"/>
                <a:ea typeface="Times New Roman" panose="02020603050405020304" pitchFamily="18" charset="0"/>
                <a:cs typeface="Times New Roman" panose="02020603050405020304" pitchFamily="18" charset="0"/>
              </a:rPr>
              <a:t>beatha</a:t>
            </a:r>
            <a:r>
              <a:rPr lang="fr-FR" sz="1800" kern="0" dirty="0">
                <a:effectLst/>
                <a:latin typeface="inherit"/>
                <a:ea typeface="Times New Roman" panose="02020603050405020304" pitchFamily="18" charset="0"/>
                <a:cs typeface="Times New Roman" panose="02020603050405020304" pitchFamily="18" charset="0"/>
              </a:rPr>
              <a:t>, traduction celte de l'eau-de-vie. Qui, au fil du temps et des invasions anglaises, se transformera dans la langue de Shakespeare en </a:t>
            </a:r>
            <a:r>
              <a:rPr lang="fr-FR" sz="1800" kern="0" dirty="0" err="1">
                <a:effectLst/>
                <a:latin typeface="inherit"/>
                <a:ea typeface="Times New Roman" panose="02020603050405020304" pitchFamily="18" charset="0"/>
                <a:cs typeface="Times New Roman" panose="02020603050405020304" pitchFamily="18" charset="0"/>
              </a:rPr>
              <a:t>uiske</a:t>
            </a:r>
            <a:r>
              <a:rPr lang="fr-FR" sz="1800" kern="0" dirty="0">
                <a:effectLst/>
                <a:latin typeface="inherit"/>
                <a:ea typeface="Times New Roman" panose="02020603050405020304" pitchFamily="18" charset="0"/>
                <a:cs typeface="Times New Roman" panose="02020603050405020304" pitchFamily="18" charset="0"/>
              </a:rPr>
              <a:t>, </a:t>
            </a:r>
            <a:r>
              <a:rPr lang="fr-FR" sz="1800" kern="0" dirty="0" err="1">
                <a:effectLst/>
                <a:latin typeface="inherit"/>
                <a:ea typeface="Times New Roman" panose="02020603050405020304" pitchFamily="18" charset="0"/>
                <a:cs typeface="Times New Roman" panose="02020603050405020304" pitchFamily="18" charset="0"/>
              </a:rPr>
              <a:t>whiskie</a:t>
            </a:r>
            <a:r>
              <a:rPr lang="fr-FR" sz="1800" kern="0" dirty="0">
                <a:effectLst/>
                <a:latin typeface="inherit"/>
                <a:ea typeface="Times New Roman" panose="02020603050405020304" pitchFamily="18" charset="0"/>
                <a:cs typeface="Times New Roman" panose="02020603050405020304" pitchFamily="18" charset="0"/>
              </a:rPr>
              <a:t>, puis whisky</a:t>
            </a:r>
          </a:p>
          <a:p>
            <a:endParaRPr lang="fr-FR" kern="0" dirty="0">
              <a:latin typeface="inherit"/>
              <a:cs typeface="Times New Roman" panose="02020603050405020304" pitchFamily="18" charset="0"/>
            </a:endParaRPr>
          </a:p>
          <a:p>
            <a:endParaRPr lang="fr-FR" dirty="0"/>
          </a:p>
        </p:txBody>
      </p:sp>
    </p:spTree>
    <p:extLst>
      <p:ext uri="{BB962C8B-B14F-4D97-AF65-F5344CB8AC3E}">
        <p14:creationId xmlns:p14="http://schemas.microsoft.com/office/powerpoint/2010/main" val="35202656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95ACD21-D07C-4E77-97EB-82C06549091C}"/>
              </a:ext>
            </a:extLst>
          </p:cNvPr>
          <p:cNvSpPr txBox="1"/>
          <p:nvPr/>
        </p:nvSpPr>
        <p:spPr>
          <a:xfrm>
            <a:off x="501041" y="2410136"/>
            <a:ext cx="8729687" cy="461665"/>
          </a:xfrm>
          <a:prstGeom prst="rect">
            <a:avLst/>
          </a:prstGeom>
          <a:noFill/>
        </p:spPr>
        <p:txBody>
          <a:bodyPr wrap="square" rtlCol="0">
            <a:spAutoFit/>
          </a:bodyPr>
          <a:lstStyle/>
          <a:p>
            <a:r>
              <a:rPr lang="fr-FR" sz="2400" b="1" dirty="0">
                <a:solidFill>
                  <a:schemeClr val="bg1"/>
                </a:solidFill>
              </a:rPr>
              <a:t>Conduite de vigne, comprendre les différents paysages </a:t>
            </a:r>
          </a:p>
        </p:txBody>
      </p:sp>
      <p:sp>
        <p:nvSpPr>
          <p:cNvPr id="3" name="ZoneTexte 2">
            <a:extLst>
              <a:ext uri="{FF2B5EF4-FFF2-40B4-BE49-F238E27FC236}">
                <a16:creationId xmlns:a16="http://schemas.microsoft.com/office/drawing/2014/main" id="{8B338D11-AB60-5F01-748B-9DDD5E5F4516}"/>
              </a:ext>
            </a:extLst>
          </p:cNvPr>
          <p:cNvSpPr txBox="1"/>
          <p:nvPr/>
        </p:nvSpPr>
        <p:spPr>
          <a:xfrm>
            <a:off x="270862" y="55645"/>
            <a:ext cx="8602275" cy="4801314"/>
          </a:xfrm>
          <a:prstGeom prst="rect">
            <a:avLst/>
          </a:prstGeom>
          <a:noFill/>
        </p:spPr>
        <p:txBody>
          <a:bodyPr wrap="square" rtlCol="0">
            <a:spAutoFit/>
          </a:bodyPr>
          <a:lstStyle/>
          <a:p>
            <a:endParaRPr lang="fr-FR" sz="1800" kern="0" dirty="0">
              <a:effectLst/>
              <a:latin typeface="inherit"/>
              <a:ea typeface="Times New Roman" panose="02020603050405020304" pitchFamily="18" charset="0"/>
              <a:cs typeface="Times New Roman" panose="02020603050405020304" pitchFamily="18" charset="0"/>
            </a:endParaRPr>
          </a:p>
          <a:p>
            <a:r>
              <a:rPr lang="fr-FR" sz="1800" kern="0" dirty="0">
                <a:effectLst/>
                <a:latin typeface="inherit"/>
                <a:ea typeface="Times New Roman" panose="02020603050405020304" pitchFamily="18" charset="0"/>
                <a:cs typeface="Times New Roman" panose="02020603050405020304" pitchFamily="18" charset="0"/>
              </a:rPr>
              <a:t>Dès le Moyen Âge, le Gers est une région productrice d’“</a:t>
            </a:r>
            <a:r>
              <a:rPr lang="fr-FR" sz="1800" kern="0" dirty="0" err="1">
                <a:effectLst/>
                <a:latin typeface="inherit"/>
                <a:ea typeface="Times New Roman" panose="02020603050405020304" pitchFamily="18" charset="0"/>
                <a:cs typeface="Times New Roman" panose="02020603050405020304" pitchFamily="18" charset="0"/>
              </a:rPr>
              <a:t>Aygue</a:t>
            </a:r>
            <a:r>
              <a:rPr lang="fr-FR" sz="1800" kern="0" dirty="0">
                <a:effectLst/>
                <a:latin typeface="inherit"/>
                <a:ea typeface="Times New Roman" panose="02020603050405020304" pitchFamily="18" charset="0"/>
                <a:cs typeface="Times New Roman" panose="02020603050405020304" pitchFamily="18" charset="0"/>
              </a:rPr>
              <a:t> Ardent”. En s’appuyant sur les écrits du prieur d’Eauze, cardinal féru de médecine, maître Vital du Four (1260-1327), la Gascogne se prévaut de produire du vin distillé (en l’occurrence de l’armagnac). À l’époque, le breuvage est surtout utilisée pour ses vertus médicinales. Le Montpelliérain Arnaud de Villeneuve, ce brillant savant qui parlait arabe avec ses homologues maures d’Andalousie, dit grand bien de “l’eau-de-vie”</a:t>
            </a:r>
          </a:p>
          <a:p>
            <a:endParaRPr lang="fr-FR" kern="0" dirty="0">
              <a:latin typeface="inherit"/>
              <a:cs typeface="Times New Roman" panose="02020603050405020304" pitchFamily="18" charset="0"/>
            </a:endParaRPr>
          </a:p>
          <a:p>
            <a:r>
              <a:rPr lang="fr-FR" sz="1800" kern="0" dirty="0">
                <a:effectLst/>
                <a:latin typeface="inherit"/>
                <a:ea typeface="Times New Roman" panose="02020603050405020304" pitchFamily="18" charset="0"/>
                <a:cs typeface="Times New Roman" panose="02020603050405020304" pitchFamily="18" charset="0"/>
              </a:rPr>
              <a:t>Les Hollandais maîtrisent la distillation du vin, qu’ils appellent </a:t>
            </a:r>
            <a:r>
              <a:rPr lang="fr-FR" sz="1800" kern="0" dirty="0" err="1">
                <a:effectLst/>
                <a:latin typeface="inherit"/>
                <a:ea typeface="Times New Roman" panose="02020603050405020304" pitchFamily="18" charset="0"/>
                <a:cs typeface="Times New Roman" panose="02020603050405020304" pitchFamily="18" charset="0"/>
              </a:rPr>
              <a:t>brandewijn</a:t>
            </a:r>
            <a:r>
              <a:rPr lang="fr-FR" sz="1800" kern="0" dirty="0">
                <a:effectLst/>
                <a:latin typeface="inherit"/>
                <a:ea typeface="Times New Roman" panose="02020603050405020304" pitchFamily="18" charset="0"/>
                <a:cs typeface="Times New Roman" panose="02020603050405020304" pitchFamily="18" charset="0"/>
              </a:rPr>
              <a:t> (devenant par la suite brandy). En parcourant le monde sur les mers du globe, ils vont ainsi favoriser la consommation d’alcool distillé.</a:t>
            </a:r>
            <a:endParaRPr lang="fr-FR" kern="0" dirty="0">
              <a:latin typeface="inherit"/>
              <a:cs typeface="Times New Roman" panose="02020603050405020304" pitchFamily="18" charset="0"/>
            </a:endParaRPr>
          </a:p>
          <a:p>
            <a:r>
              <a:rPr lang="fr-FR" sz="1800" kern="0" dirty="0">
                <a:effectLst/>
                <a:latin typeface="inherit"/>
                <a:ea typeface="Times New Roman" panose="02020603050405020304" pitchFamily="18" charset="0"/>
                <a:cs typeface="Times New Roman" panose="02020603050405020304" pitchFamily="18" charset="0"/>
              </a:rPr>
              <a:t>Dès le XVIIe siècle, les Hollandais achètent de grandes quantités de vins sur tout l’arc atlantique français pour s’approvisionner. Contrairement aux apparences, la première région d’approvisionnement en vins destinés à la distillation en France est Nantes. Puis les Bataves étendent cette méthode aux régions méridionales, notamment aux vins des Charentes et du Gers</a:t>
            </a:r>
            <a:endParaRPr lang="fr-FR" kern="0" dirty="0">
              <a:latin typeface="inherit"/>
              <a:cs typeface="Times New Roman" panose="02020603050405020304" pitchFamily="18" charset="0"/>
            </a:endParaRPr>
          </a:p>
          <a:p>
            <a:endParaRPr lang="fr-FR" dirty="0"/>
          </a:p>
        </p:txBody>
      </p:sp>
    </p:spTree>
    <p:extLst>
      <p:ext uri="{BB962C8B-B14F-4D97-AF65-F5344CB8AC3E}">
        <p14:creationId xmlns:p14="http://schemas.microsoft.com/office/powerpoint/2010/main" val="41304827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95ACD21-D07C-4E77-97EB-82C06549091C}"/>
              </a:ext>
            </a:extLst>
          </p:cNvPr>
          <p:cNvSpPr txBox="1"/>
          <p:nvPr/>
        </p:nvSpPr>
        <p:spPr>
          <a:xfrm>
            <a:off x="501041" y="2410136"/>
            <a:ext cx="8729687" cy="461665"/>
          </a:xfrm>
          <a:prstGeom prst="rect">
            <a:avLst/>
          </a:prstGeom>
          <a:noFill/>
        </p:spPr>
        <p:txBody>
          <a:bodyPr wrap="square" rtlCol="0">
            <a:spAutoFit/>
          </a:bodyPr>
          <a:lstStyle/>
          <a:p>
            <a:r>
              <a:rPr lang="fr-FR" sz="2400" b="1" dirty="0">
                <a:solidFill>
                  <a:schemeClr val="bg1"/>
                </a:solidFill>
              </a:rPr>
              <a:t>Conduite de vigne, comprendre les différents paysages </a:t>
            </a:r>
          </a:p>
        </p:txBody>
      </p:sp>
      <p:sp>
        <p:nvSpPr>
          <p:cNvPr id="3" name="ZoneTexte 2">
            <a:extLst>
              <a:ext uri="{FF2B5EF4-FFF2-40B4-BE49-F238E27FC236}">
                <a16:creationId xmlns:a16="http://schemas.microsoft.com/office/drawing/2014/main" id="{8B338D11-AB60-5F01-748B-9DDD5E5F4516}"/>
              </a:ext>
            </a:extLst>
          </p:cNvPr>
          <p:cNvSpPr txBox="1"/>
          <p:nvPr/>
        </p:nvSpPr>
        <p:spPr>
          <a:xfrm>
            <a:off x="270862" y="55645"/>
            <a:ext cx="8602275" cy="4524315"/>
          </a:xfrm>
          <a:prstGeom prst="rect">
            <a:avLst/>
          </a:prstGeom>
          <a:noFill/>
        </p:spPr>
        <p:txBody>
          <a:bodyPr wrap="square" rtlCol="0">
            <a:spAutoFit/>
          </a:bodyPr>
          <a:lstStyle/>
          <a:p>
            <a:endParaRPr lang="fr-FR" sz="1800" kern="0" dirty="0">
              <a:effectLst/>
              <a:latin typeface="inherit"/>
              <a:ea typeface="Times New Roman" panose="02020603050405020304" pitchFamily="18" charset="0"/>
              <a:cs typeface="Times New Roman" panose="02020603050405020304" pitchFamily="18" charset="0"/>
            </a:endParaRPr>
          </a:p>
          <a:p>
            <a:endParaRPr lang="fr-FR" kern="0" dirty="0">
              <a:latin typeface="inherit"/>
              <a:ea typeface="Times New Roman" panose="02020603050405020304" pitchFamily="18" charset="0"/>
              <a:cs typeface="Times New Roman" panose="02020603050405020304" pitchFamily="18" charset="0"/>
            </a:endParaRPr>
          </a:p>
          <a:p>
            <a:r>
              <a:rPr lang="fr-FR" sz="1800" kern="0" dirty="0">
                <a:effectLst/>
                <a:latin typeface="inherit"/>
                <a:ea typeface="Times New Roman" panose="02020603050405020304" pitchFamily="18" charset="0"/>
                <a:cs typeface="Times New Roman" panose="02020603050405020304" pitchFamily="18" charset="0"/>
              </a:rPr>
              <a:t>L’eau-de-vie devient ainsi au XVIIe siècle, grâce notamment aux négociants de Cognac, un produit de consommation. Ce siècle est également marqué par le développement des eaux-de-vie de fruits des Vosges (mirabelle, cerise, quetsche et myrtille). En 1696, on produit pour la première fois de l’eau-de-vie de marc de raisin, à Pont-à-Mousson. Liqueurs et eaux-de-vie aromatisées apparaissent dès le siècle suivant</a:t>
            </a:r>
          </a:p>
          <a:p>
            <a:endParaRPr lang="fr-FR" kern="0" dirty="0">
              <a:latin typeface="inherit"/>
              <a:cs typeface="Times New Roman" panose="02020603050405020304" pitchFamily="18" charset="0"/>
            </a:endParaRPr>
          </a:p>
          <a:p>
            <a:r>
              <a:rPr lang="fr-FR" sz="1800" kern="0" dirty="0">
                <a:effectLst/>
                <a:latin typeface="inherit"/>
                <a:ea typeface="Times New Roman" panose="02020603050405020304" pitchFamily="18" charset="0"/>
                <a:cs typeface="Times New Roman" panose="02020603050405020304" pitchFamily="18" charset="0"/>
              </a:rPr>
              <a:t>Comme toutes les techniques, l’alambic connaît des transformations majeures au XIXe siècle. D'abord, l’ingénieur Jean-Édouard Adam invente l’alambic de rectification qui supprime les mauvais goûts de la distillation à double chauffe. Ensuite, l’Écossais Robert Stein invente l’alambic à colonnes. Cette invention permet de distiller en continu, ce qui est plus rapide et moins onéreux. C’est le début de l’industrialisation de la production du whisky, aussi bien en Écosse qu’en Irlande, aux États-Unis qu’au Canada. Des entrepreneurs passionnés lancent leurs marques, comme Jack Daniels, et son whisky du Tennessee, ou John Jameson en Irlande</a:t>
            </a:r>
            <a:endParaRPr lang="fr-FR" dirty="0"/>
          </a:p>
        </p:txBody>
      </p:sp>
    </p:spTree>
    <p:extLst>
      <p:ext uri="{BB962C8B-B14F-4D97-AF65-F5344CB8AC3E}">
        <p14:creationId xmlns:p14="http://schemas.microsoft.com/office/powerpoint/2010/main" val="16936425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95ACD21-D07C-4E77-97EB-82C06549091C}"/>
              </a:ext>
            </a:extLst>
          </p:cNvPr>
          <p:cNvSpPr txBox="1"/>
          <p:nvPr/>
        </p:nvSpPr>
        <p:spPr>
          <a:xfrm>
            <a:off x="501041" y="2410136"/>
            <a:ext cx="8729687" cy="461665"/>
          </a:xfrm>
          <a:prstGeom prst="rect">
            <a:avLst/>
          </a:prstGeom>
          <a:noFill/>
        </p:spPr>
        <p:txBody>
          <a:bodyPr wrap="square" rtlCol="0">
            <a:spAutoFit/>
          </a:bodyPr>
          <a:lstStyle/>
          <a:p>
            <a:r>
              <a:rPr lang="fr-FR" sz="2400" b="1" dirty="0">
                <a:solidFill>
                  <a:schemeClr val="bg1"/>
                </a:solidFill>
              </a:rPr>
              <a:t>Conduite de vigne, comprendre les différents paysages </a:t>
            </a:r>
          </a:p>
        </p:txBody>
      </p:sp>
      <p:sp>
        <p:nvSpPr>
          <p:cNvPr id="3" name="ZoneTexte 2">
            <a:extLst>
              <a:ext uri="{FF2B5EF4-FFF2-40B4-BE49-F238E27FC236}">
                <a16:creationId xmlns:a16="http://schemas.microsoft.com/office/drawing/2014/main" id="{8B338D11-AB60-5F01-748B-9DDD5E5F4516}"/>
              </a:ext>
            </a:extLst>
          </p:cNvPr>
          <p:cNvSpPr txBox="1"/>
          <p:nvPr/>
        </p:nvSpPr>
        <p:spPr>
          <a:xfrm>
            <a:off x="270862" y="55645"/>
            <a:ext cx="8602275" cy="4712957"/>
          </a:xfrm>
          <a:prstGeom prst="rect">
            <a:avLst/>
          </a:prstGeom>
          <a:noFill/>
        </p:spPr>
        <p:txBody>
          <a:bodyPr wrap="square" rtlCol="0">
            <a:spAutoFit/>
          </a:bodyPr>
          <a:lstStyle/>
          <a:p>
            <a:endParaRPr lang="fr-FR" sz="1800" kern="0" dirty="0">
              <a:effectLst/>
              <a:latin typeface="inherit"/>
              <a:ea typeface="Times New Roman" panose="02020603050405020304" pitchFamily="18" charset="0"/>
              <a:cs typeface="Times New Roman" panose="02020603050405020304" pitchFamily="18" charset="0"/>
            </a:endParaRPr>
          </a:p>
          <a:p>
            <a:pPr fontAlgn="base">
              <a:lnSpc>
                <a:spcPct val="107000"/>
              </a:lnSpc>
              <a:spcAft>
                <a:spcPts val="1875"/>
              </a:spcAft>
            </a:pPr>
            <a:r>
              <a:rPr lang="fr-FR" sz="1800" b="1" kern="0" dirty="0">
                <a:effectLst/>
                <a:latin typeface="inherit"/>
                <a:ea typeface="Times New Roman" panose="02020603050405020304" pitchFamily="18" charset="0"/>
                <a:cs typeface="Times New Roman" panose="02020603050405020304" pitchFamily="18" charset="0"/>
              </a:rPr>
              <a:t>La montée en gamme des alcools français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600"/>
              </a:lnSpc>
              <a:spcAft>
                <a:spcPts val="1875"/>
              </a:spcAft>
            </a:pPr>
            <a:r>
              <a:rPr lang="fr-FR" sz="1800" kern="0" dirty="0">
                <a:effectLst/>
                <a:latin typeface="inherit"/>
                <a:ea typeface="Times New Roman" panose="02020603050405020304" pitchFamily="18" charset="0"/>
                <a:cs typeface="Times New Roman" panose="02020603050405020304" pitchFamily="18" charset="0"/>
              </a:rPr>
              <a:t>En France, la crise du phylloxéra, qui ravage les vignobles de Cognac et d’Armagnac à la fin du siècle, est une tragédie pour le monde des spiritueux. Les marchés anglo-saxons se détournent alors des eaux-de-vie de vin pour se tourner vers les alcools de grain. Ce qui va accélérer le développement mondial du marché du whisky, dès la fin du XIXe siècle, puis du gin et dans une moindre mesure, plus tard, de la vodka.</a:t>
            </a:r>
            <a:br>
              <a:rPr lang="fr-FR" sz="1800" kern="0" dirty="0">
                <a:effectLst/>
                <a:latin typeface="inherit"/>
                <a:ea typeface="Times New Roman" panose="02020603050405020304" pitchFamily="18" charset="0"/>
                <a:cs typeface="Times New Roman" panose="02020603050405020304" pitchFamily="18" charset="0"/>
              </a:rPr>
            </a:br>
            <a:br>
              <a:rPr lang="fr-FR" sz="1800" kern="0" dirty="0">
                <a:effectLst/>
                <a:latin typeface="inherit"/>
                <a:ea typeface="Times New Roman" panose="02020603050405020304" pitchFamily="18" charset="0"/>
                <a:cs typeface="Times New Roman" panose="02020603050405020304" pitchFamily="18" charset="0"/>
              </a:rPr>
            </a:br>
            <a:r>
              <a:rPr lang="fr-FR" sz="1800" kern="0" dirty="0">
                <a:effectLst/>
                <a:latin typeface="inherit"/>
                <a:ea typeface="Times New Roman" panose="02020603050405020304" pitchFamily="18" charset="0"/>
                <a:cs typeface="Times New Roman" panose="02020603050405020304" pitchFamily="18" charset="0"/>
              </a:rPr>
              <a:t>Cet alcool blanc, symbole de la Russie, devra attendre la chute de l’URSS pour voir sa production exportée à travers le monde. Face à cet assaut des alcools de grains et de plante faciles à produire et bien moins chers sur les étals que nos cognacs et armagnacs, ces derniers deviennent des spiritueux plutôt haut de gamme et réservés à l’exportation 90%.                                                                             . </a:t>
            </a:r>
            <a:br>
              <a:rPr lang="fr-FR" sz="1800" kern="0" dirty="0">
                <a:effectLst/>
                <a:latin typeface="inherit"/>
                <a:ea typeface="Times New Roman" panose="02020603050405020304" pitchFamily="18" charset="0"/>
                <a:cs typeface="Times New Roman" panose="02020603050405020304" pitchFamily="18" charset="0"/>
              </a:rPr>
            </a:br>
            <a:br>
              <a:rPr lang="fr-FR" sz="1800" kern="0" dirty="0">
                <a:effectLst/>
                <a:latin typeface="inherit"/>
                <a:ea typeface="Times New Roman" panose="02020603050405020304" pitchFamily="18" charset="0"/>
                <a:cs typeface="Times New Roman" panose="02020603050405020304" pitchFamily="18" charset="0"/>
              </a:rPr>
            </a:br>
            <a:r>
              <a:rPr lang="fr-FR" sz="1800" kern="0" dirty="0">
                <a:effectLst/>
                <a:latin typeface="inherit"/>
                <a:ea typeface="Times New Roman" panose="02020603050405020304" pitchFamily="18" charset="0"/>
                <a:cs typeface="Times New Roman" panose="02020603050405020304" pitchFamily="18" charset="0"/>
              </a:rPr>
              <a:t>Le XXe siècle voit aussi apparaître des whiskies des antipodes. Dans les années 1920, le Japon produit ses premiers whiskies grâce à Torii </a:t>
            </a:r>
            <a:r>
              <a:rPr lang="fr-FR" sz="1800" kern="0" dirty="0" err="1">
                <a:effectLst/>
                <a:latin typeface="inherit"/>
                <a:ea typeface="Times New Roman" panose="02020603050405020304" pitchFamily="18" charset="0"/>
                <a:cs typeface="Times New Roman" panose="02020603050405020304" pitchFamily="18" charset="0"/>
              </a:rPr>
              <a:t>Shinjiro</a:t>
            </a:r>
            <a:r>
              <a:rPr lang="fr-FR" sz="1800" kern="0" dirty="0">
                <a:effectLst/>
                <a:latin typeface="inherit"/>
                <a:ea typeface="Times New Roman" panose="02020603050405020304" pitchFamily="18" charset="0"/>
                <a:cs typeface="Times New Roman" panose="02020603050405020304" pitchFamily="18" charset="0"/>
              </a:rPr>
              <a:t> (1879-1962) et au couple nippo-écossais formé par </a:t>
            </a:r>
            <a:r>
              <a:rPr lang="fr-FR" sz="1800" kern="0" dirty="0" err="1">
                <a:effectLst/>
                <a:latin typeface="inherit"/>
                <a:ea typeface="Times New Roman" panose="02020603050405020304" pitchFamily="18" charset="0"/>
                <a:cs typeface="Times New Roman" panose="02020603050405020304" pitchFamily="18" charset="0"/>
              </a:rPr>
              <a:t>Masataka</a:t>
            </a:r>
            <a:r>
              <a:rPr lang="fr-FR" sz="1800" kern="0" dirty="0">
                <a:effectLst/>
                <a:latin typeface="inherit"/>
                <a:ea typeface="Times New Roman" panose="02020603050405020304" pitchFamily="18" charset="0"/>
                <a:cs typeface="Times New Roman" panose="02020603050405020304" pitchFamily="18" charset="0"/>
              </a:rPr>
              <a:t> (1894-1979) et Rita </a:t>
            </a:r>
            <a:r>
              <a:rPr lang="fr-FR" sz="1800" kern="0" dirty="0" err="1">
                <a:effectLst/>
                <a:latin typeface="inherit"/>
                <a:ea typeface="Times New Roman" panose="02020603050405020304" pitchFamily="18" charset="0"/>
                <a:cs typeface="Times New Roman" panose="02020603050405020304" pitchFamily="18" charset="0"/>
              </a:rPr>
              <a:t>Taketsuru</a:t>
            </a:r>
            <a:r>
              <a:rPr lang="fr-FR" sz="1800" kern="0" dirty="0">
                <a:effectLst/>
                <a:latin typeface="inherit"/>
                <a:ea typeface="Times New Roman" panose="02020603050405020304" pitchFamily="18" charset="0"/>
                <a:cs typeface="Times New Roman" panose="02020603050405020304" pitchFamily="18" charset="0"/>
              </a:rPr>
              <a:t> (1896-1961). Aujourd’hui, les meilleurs whiskies japonais concurrencent les plus grands flacons écossais.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kern="0" dirty="0">
              <a:latin typeface="inheri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51492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61D525-0955-4980-BDBC-447228CA72A7}"/>
              </a:ext>
            </a:extLst>
          </p:cNvPr>
          <p:cNvSpPr>
            <a:spLocks noGrp="1"/>
          </p:cNvSpPr>
          <p:nvPr>
            <p:ph type="title"/>
          </p:nvPr>
        </p:nvSpPr>
        <p:spPr>
          <a:xfrm>
            <a:off x="457200" y="205979"/>
            <a:ext cx="8229600" cy="925168"/>
          </a:xfrm>
        </p:spPr>
        <p:txBody>
          <a:bodyPr/>
          <a:lstStyle/>
          <a:p>
            <a:r>
              <a:rPr lang="fr-FR" sz="2800" dirty="0"/>
              <a:t>L’alambic principalement en cuivre</a:t>
            </a:r>
            <a:br>
              <a:rPr lang="fr-FR" sz="2800" dirty="0"/>
            </a:br>
            <a:r>
              <a:rPr lang="fr-FR" sz="1100" b="0" i="0" dirty="0">
                <a:solidFill>
                  <a:srgbClr val="0F0400"/>
                </a:solidFill>
                <a:effectLst/>
                <a:latin typeface="Open Sans" panose="020B0606030504020204" pitchFamily="34" charset="0"/>
              </a:rPr>
              <a:t>Il est relativement facile à mouler et à façonner en quelque forme que vous souhaitez, il conduit la chaleur facilement et efficacement et il est résistant à la corrosion</a:t>
            </a:r>
            <a:endParaRPr lang="fr-FR" sz="2800" dirty="0"/>
          </a:p>
        </p:txBody>
      </p:sp>
      <p:pic>
        <p:nvPicPr>
          <p:cNvPr id="7" name="Image 6">
            <a:extLst>
              <a:ext uri="{FF2B5EF4-FFF2-40B4-BE49-F238E27FC236}">
                <a16:creationId xmlns:a16="http://schemas.microsoft.com/office/drawing/2014/main" id="{B9AEDC84-57D0-C371-D92D-294ECBF8B7C1}"/>
              </a:ext>
            </a:extLst>
          </p:cNvPr>
          <p:cNvPicPr>
            <a:picLocks noChangeAspect="1"/>
          </p:cNvPicPr>
          <p:nvPr/>
        </p:nvPicPr>
        <p:blipFill>
          <a:blip r:embed="rId3"/>
          <a:stretch>
            <a:fillRect/>
          </a:stretch>
        </p:blipFill>
        <p:spPr>
          <a:xfrm>
            <a:off x="98425" y="1277348"/>
            <a:ext cx="2531319" cy="2073527"/>
          </a:xfrm>
          <a:prstGeom prst="rect">
            <a:avLst/>
          </a:prstGeom>
        </p:spPr>
      </p:pic>
      <p:pic>
        <p:nvPicPr>
          <p:cNvPr id="9" name="Image 8">
            <a:extLst>
              <a:ext uri="{FF2B5EF4-FFF2-40B4-BE49-F238E27FC236}">
                <a16:creationId xmlns:a16="http://schemas.microsoft.com/office/drawing/2014/main" id="{F1F17649-69A8-F499-6B20-30CBA7202C6C}"/>
              </a:ext>
            </a:extLst>
          </p:cNvPr>
          <p:cNvPicPr>
            <a:picLocks noChangeAspect="1"/>
          </p:cNvPicPr>
          <p:nvPr/>
        </p:nvPicPr>
        <p:blipFill>
          <a:blip r:embed="rId4"/>
          <a:stretch>
            <a:fillRect/>
          </a:stretch>
        </p:blipFill>
        <p:spPr>
          <a:xfrm>
            <a:off x="2683873" y="1277348"/>
            <a:ext cx="3108782" cy="2073528"/>
          </a:xfrm>
          <a:prstGeom prst="rect">
            <a:avLst/>
          </a:prstGeom>
        </p:spPr>
      </p:pic>
      <p:pic>
        <p:nvPicPr>
          <p:cNvPr id="11" name="Image 10">
            <a:extLst>
              <a:ext uri="{FF2B5EF4-FFF2-40B4-BE49-F238E27FC236}">
                <a16:creationId xmlns:a16="http://schemas.microsoft.com/office/drawing/2014/main" id="{365E6397-9A81-5646-DC73-CCEF8AE0BC96}"/>
              </a:ext>
            </a:extLst>
          </p:cNvPr>
          <p:cNvPicPr>
            <a:picLocks noChangeAspect="1"/>
          </p:cNvPicPr>
          <p:nvPr/>
        </p:nvPicPr>
        <p:blipFill>
          <a:blip r:embed="rId5"/>
          <a:stretch>
            <a:fillRect/>
          </a:stretch>
        </p:blipFill>
        <p:spPr>
          <a:xfrm>
            <a:off x="5846784" y="1277347"/>
            <a:ext cx="3147422" cy="2073528"/>
          </a:xfrm>
          <a:prstGeom prst="rect">
            <a:avLst/>
          </a:prstGeom>
        </p:spPr>
      </p:pic>
      <p:sp>
        <p:nvSpPr>
          <p:cNvPr id="13" name="ZoneTexte 12">
            <a:extLst>
              <a:ext uri="{FF2B5EF4-FFF2-40B4-BE49-F238E27FC236}">
                <a16:creationId xmlns:a16="http://schemas.microsoft.com/office/drawing/2014/main" id="{C5B974B7-C078-765B-9C68-FCFEDAC99541}"/>
              </a:ext>
            </a:extLst>
          </p:cNvPr>
          <p:cNvSpPr txBox="1"/>
          <p:nvPr/>
        </p:nvSpPr>
        <p:spPr>
          <a:xfrm>
            <a:off x="5898152" y="3603406"/>
            <a:ext cx="3147423" cy="1169551"/>
          </a:xfrm>
          <a:prstGeom prst="rect">
            <a:avLst/>
          </a:prstGeom>
          <a:noFill/>
        </p:spPr>
        <p:txBody>
          <a:bodyPr wrap="square">
            <a:spAutoFit/>
          </a:bodyPr>
          <a:lstStyle/>
          <a:p>
            <a:r>
              <a:rPr lang="fr-FR" sz="1400" b="1" i="0" dirty="0" err="1">
                <a:solidFill>
                  <a:srgbClr val="222222"/>
                </a:solidFill>
                <a:effectLst/>
                <a:latin typeface="Lora" panose="020F0502020204030204" pitchFamily="2" charset="0"/>
              </a:rPr>
              <a:t>Demerara</a:t>
            </a:r>
            <a:r>
              <a:rPr lang="fr-FR" sz="1400" b="1" i="0" dirty="0">
                <a:solidFill>
                  <a:srgbClr val="222222"/>
                </a:solidFill>
                <a:effectLst/>
                <a:latin typeface="Lora" panose="020F0502020204030204" pitchFamily="2" charset="0"/>
              </a:rPr>
              <a:t> </a:t>
            </a:r>
            <a:r>
              <a:rPr lang="fr-FR" sz="1400" b="1" i="0" dirty="0" err="1">
                <a:solidFill>
                  <a:srgbClr val="222222"/>
                </a:solidFill>
                <a:effectLst/>
                <a:latin typeface="Lora" panose="020F0502020204030204" pitchFamily="2" charset="0"/>
              </a:rPr>
              <a:t>Distillers</a:t>
            </a:r>
            <a:r>
              <a:rPr lang="fr-FR" sz="1400" b="1" i="0" dirty="0">
                <a:solidFill>
                  <a:srgbClr val="222222"/>
                </a:solidFill>
                <a:effectLst/>
                <a:latin typeface="Lora" panose="020F0502020204030204" pitchFamily="2" charset="0"/>
              </a:rPr>
              <a:t> Limited (DDL), au Guyana, qui peut se vanter d’avoir dérogé à cette règle car il possède les derniers alambics du monde en… bois !</a:t>
            </a:r>
            <a:endParaRPr lang="fr-FR" sz="1400" dirty="0"/>
          </a:p>
        </p:txBody>
      </p:sp>
      <p:sp>
        <p:nvSpPr>
          <p:cNvPr id="15" name="ZoneTexte 14">
            <a:extLst>
              <a:ext uri="{FF2B5EF4-FFF2-40B4-BE49-F238E27FC236}">
                <a16:creationId xmlns:a16="http://schemas.microsoft.com/office/drawing/2014/main" id="{68B12EEB-CC7E-AB13-CAA4-11527B9C4398}"/>
              </a:ext>
            </a:extLst>
          </p:cNvPr>
          <p:cNvSpPr txBox="1"/>
          <p:nvPr/>
        </p:nvSpPr>
        <p:spPr>
          <a:xfrm>
            <a:off x="0" y="3603406"/>
            <a:ext cx="2728170" cy="1169551"/>
          </a:xfrm>
          <a:prstGeom prst="rect">
            <a:avLst/>
          </a:prstGeom>
          <a:noFill/>
        </p:spPr>
        <p:txBody>
          <a:bodyPr wrap="square">
            <a:spAutoFit/>
          </a:bodyPr>
          <a:lstStyle/>
          <a:p>
            <a:r>
              <a:rPr lang="fr-FR" sz="1400" b="1" dirty="0">
                <a:solidFill>
                  <a:srgbClr val="222222"/>
                </a:solidFill>
                <a:latin typeface="Lora" panose="020F0502020204030204" pitchFamily="2" charset="0"/>
              </a:rPr>
              <a:t>C’est au 8ème siècle seulement, dans le royaume de Perse (l’Iran actuel), que le premier Alambic (al ‘</a:t>
            </a:r>
            <a:r>
              <a:rPr lang="fr-FR" sz="1400" b="1" dirty="0" err="1">
                <a:solidFill>
                  <a:srgbClr val="222222"/>
                </a:solidFill>
                <a:latin typeface="Lora" panose="020F0502020204030204" pitchFamily="2" charset="0"/>
              </a:rPr>
              <a:t>inbïq</a:t>
            </a:r>
            <a:r>
              <a:rPr lang="fr-FR" sz="1400" b="1" dirty="0">
                <a:solidFill>
                  <a:srgbClr val="222222"/>
                </a:solidFill>
                <a:latin typeface="Lora" panose="020F0502020204030204" pitchFamily="2" charset="0"/>
              </a:rPr>
              <a:t> en arabe) est inventé</a:t>
            </a:r>
          </a:p>
        </p:txBody>
      </p:sp>
      <p:pic>
        <p:nvPicPr>
          <p:cNvPr id="17" name="Image 16">
            <a:extLst>
              <a:ext uri="{FF2B5EF4-FFF2-40B4-BE49-F238E27FC236}">
                <a16:creationId xmlns:a16="http://schemas.microsoft.com/office/drawing/2014/main" id="{4C1BE8AC-DB55-2433-B3DF-35C3F7891BD7}"/>
              </a:ext>
            </a:extLst>
          </p:cNvPr>
          <p:cNvPicPr>
            <a:picLocks noChangeAspect="1"/>
          </p:cNvPicPr>
          <p:nvPr/>
        </p:nvPicPr>
        <p:blipFill>
          <a:blip r:embed="rId6"/>
          <a:stretch>
            <a:fillRect/>
          </a:stretch>
        </p:blipFill>
        <p:spPr>
          <a:xfrm>
            <a:off x="3245849" y="3427396"/>
            <a:ext cx="2215387" cy="1639637"/>
          </a:xfrm>
          <a:prstGeom prst="rect">
            <a:avLst/>
          </a:prstGeom>
        </p:spPr>
      </p:pic>
    </p:spTree>
    <p:extLst>
      <p:ext uri="{BB962C8B-B14F-4D97-AF65-F5344CB8AC3E}">
        <p14:creationId xmlns:p14="http://schemas.microsoft.com/office/powerpoint/2010/main" val="17647612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SE15_LIO_TextOnly V3">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1604</TotalTime>
  <Words>1867</Words>
  <Application>Microsoft Office PowerPoint</Application>
  <PresentationFormat>Affichage à l'écran (16:9)</PresentationFormat>
  <Paragraphs>77</Paragraphs>
  <Slides>21</Slides>
  <Notes>20</Notes>
  <HiddenSlides>0</HiddenSlides>
  <MMClips>0</MMClips>
  <ScaleCrop>false</ScaleCrop>
  <HeadingPairs>
    <vt:vector size="6" baseType="variant">
      <vt:variant>
        <vt:lpstr>Polices utilisées</vt:lpstr>
      </vt:variant>
      <vt:variant>
        <vt:i4>15</vt:i4>
      </vt:variant>
      <vt:variant>
        <vt:lpstr>Thème</vt:lpstr>
      </vt:variant>
      <vt:variant>
        <vt:i4>2</vt:i4>
      </vt:variant>
      <vt:variant>
        <vt:lpstr>Titres des diapositives</vt:lpstr>
      </vt:variant>
      <vt:variant>
        <vt:i4>21</vt:i4>
      </vt:variant>
    </vt:vector>
  </HeadingPairs>
  <TitlesOfParts>
    <vt:vector size="38" baseType="lpstr">
      <vt:lpstr>Arial</vt:lpstr>
      <vt:lpstr>Calibri</vt:lpstr>
      <vt:lpstr>Comic Sans MS</vt:lpstr>
      <vt:lpstr>dinpro</vt:lpstr>
      <vt:lpstr>FiraSans Regular</vt:lpstr>
      <vt:lpstr>inherit</vt:lpstr>
      <vt:lpstr>Lora</vt:lpstr>
      <vt:lpstr>Lora</vt:lpstr>
      <vt:lpstr>Lucida Calligraphy</vt:lpstr>
      <vt:lpstr>Lucida Grande</vt:lpstr>
      <vt:lpstr>Open Sans</vt:lpstr>
      <vt:lpstr>Raleway</vt:lpstr>
      <vt:lpstr>Roboto</vt:lpstr>
      <vt:lpstr>Symbol</vt:lpstr>
      <vt:lpstr>Times New Roman</vt:lpstr>
      <vt:lpstr>SE15_LIO_TextOnly V3</vt:lpstr>
      <vt:lpstr>Schneider Text Slides</vt:lpstr>
      <vt:lpstr>La Distillation</vt:lpstr>
      <vt:lpstr>Definition (Larousse)</vt:lpstr>
      <vt:lpstr>A quoi sert la distillation</vt:lpstr>
      <vt:lpstr>L'origine de la distillation ? La Revue du vin de France  hors serie spiritueux N°43   </vt:lpstr>
      <vt:lpstr>Présentation PowerPoint</vt:lpstr>
      <vt:lpstr>Présentation PowerPoint</vt:lpstr>
      <vt:lpstr>Présentation PowerPoint</vt:lpstr>
      <vt:lpstr>Présentation PowerPoint</vt:lpstr>
      <vt:lpstr>L’alambic principalement en cuivre Il est relativement facile à mouler et à façonner en quelque forme que vous souhaitez, il conduit la chaleur facilement et efficacement et il est résistant à la corrosion</vt:lpstr>
      <vt:lpstr>Fonctionnement d’un alambic à colonne exemple de l’Armagnac </vt:lpstr>
      <vt:lpstr>Présentation PowerPoint</vt:lpstr>
      <vt:lpstr>Présentation PowerPoint</vt:lpstr>
      <vt:lpstr>Atelier 1 : Apres la découverte du vin issue de l’ugni blanc, sentir les différentes étapes de la distillation charentaise</vt:lpstr>
      <vt:lpstr>Atelier 2 : sentir les défauts à éviter ou à éliminer </vt:lpstr>
      <vt:lpstr>Atelier 2 : sentir les défauts à éviter ou à éliminer </vt:lpstr>
      <vt:lpstr>Atelier 3 : sentir différentes eaux de vie</vt:lpstr>
      <vt:lpstr>Atelier 4 : sentir différents vieillissement eaux de vie</vt:lpstr>
      <vt:lpstr>Dégustation VSOP Courvoisier</vt:lpstr>
      <vt:lpstr>Dégustation VSOP Marancheville</vt:lpstr>
      <vt:lpstr>Lot n°70 Grande Champagne Cognac Marancheville </vt:lpstr>
      <vt:lpstr>Merci à toutes et tous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Conduite de vigne et Vinification vin blanc»</dc:title>
  <dc:creator>Thierry TINKA</dc:creator>
  <cp:lastModifiedBy>Thierry TINKA</cp:lastModifiedBy>
  <cp:revision>98</cp:revision>
  <cp:lastPrinted>2023-01-21T19:50:00Z</cp:lastPrinted>
  <dcterms:created xsi:type="dcterms:W3CDTF">2023-01-15T21:02:14Z</dcterms:created>
  <dcterms:modified xsi:type="dcterms:W3CDTF">2025-02-19T13:48:08Z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3f93e5f-d3c2-49a7-ba94-15405423c204_Enabled">
    <vt:lpwstr>true</vt:lpwstr>
  </property>
  <property fmtid="{D5CDD505-2E9C-101B-9397-08002B2CF9AE}" pid="3" name="MSIP_Label_23f93e5f-d3c2-49a7-ba94-15405423c204_SetDate">
    <vt:lpwstr>2023-01-21T19:55:41Z</vt:lpwstr>
  </property>
  <property fmtid="{D5CDD505-2E9C-101B-9397-08002B2CF9AE}" pid="4" name="MSIP_Label_23f93e5f-d3c2-49a7-ba94-15405423c204_Method">
    <vt:lpwstr>Standard</vt:lpwstr>
  </property>
  <property fmtid="{D5CDD505-2E9C-101B-9397-08002B2CF9AE}" pid="5" name="MSIP_Label_23f93e5f-d3c2-49a7-ba94-15405423c204_Name">
    <vt:lpwstr>SE Internal</vt:lpwstr>
  </property>
  <property fmtid="{D5CDD505-2E9C-101B-9397-08002B2CF9AE}" pid="6" name="MSIP_Label_23f93e5f-d3c2-49a7-ba94-15405423c204_SiteId">
    <vt:lpwstr>6e51e1ad-c54b-4b39-b598-0ffe9ae68fef</vt:lpwstr>
  </property>
  <property fmtid="{D5CDD505-2E9C-101B-9397-08002B2CF9AE}" pid="7" name="MSIP_Label_23f93e5f-d3c2-49a7-ba94-15405423c204_ActionId">
    <vt:lpwstr>aa387281-d085-49b1-ada8-c31669f5dda2</vt:lpwstr>
  </property>
  <property fmtid="{D5CDD505-2E9C-101B-9397-08002B2CF9AE}" pid="8" name="MSIP_Label_23f93e5f-d3c2-49a7-ba94-15405423c204_ContentBits">
    <vt:lpwstr>2</vt:lpwstr>
  </property>
</Properties>
</file>