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48" r:id="rId2"/>
  </p:sldMasterIdLst>
  <p:notesMasterIdLst>
    <p:notesMasterId r:id="rId10"/>
  </p:notesMasterIdLst>
  <p:handoutMasterIdLst>
    <p:handoutMasterId r:id="rId11"/>
  </p:handoutMasterIdLst>
  <p:sldIdLst>
    <p:sldId id="265" r:id="rId3"/>
    <p:sldId id="267" r:id="rId4"/>
    <p:sldId id="264" r:id="rId5"/>
    <p:sldId id="263" r:id="rId6"/>
    <p:sldId id="259" r:id="rId7"/>
    <p:sldId id="268" r:id="rId8"/>
    <p:sldId id="266" r:id="rId9"/>
  </p:sldIdLst>
  <p:sldSz cx="9144000" cy="5143500" type="screen16x9"/>
  <p:notesSz cx="7099300" cy="10234613"/>
  <p:defaultTex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31">
          <p15:clr>
            <a:srgbClr val="A4A3A4"/>
          </p15:clr>
        </p15:guide>
        <p15:guide id="2" orient="horz" pos="2762">
          <p15:clr>
            <a:srgbClr val="A4A3A4"/>
          </p15:clr>
        </p15:guide>
        <p15:guide id="3" orient="horz" pos="990">
          <p15:clr>
            <a:srgbClr val="A4A3A4"/>
          </p15:clr>
        </p15:guide>
        <p15:guide id="4" orient="horz" pos="3104">
          <p15:clr>
            <a:srgbClr val="A4A3A4"/>
          </p15:clr>
        </p15:guide>
        <p15:guide id="5" orient="horz" pos="566">
          <p15:clr>
            <a:srgbClr val="A4A3A4"/>
          </p15:clr>
        </p15:guide>
        <p15:guide id="6" orient="horz" pos="2639">
          <p15:clr>
            <a:srgbClr val="A4A3A4"/>
          </p15:clr>
        </p15:guide>
        <p15:guide id="7" orient="horz" pos="758">
          <p15:clr>
            <a:srgbClr val="A4A3A4"/>
          </p15:clr>
        </p15:guide>
        <p15:guide id="8" orient="horz" pos="145">
          <p15:clr>
            <a:srgbClr val="A4A3A4"/>
          </p15:clr>
        </p15:guide>
        <p15:guide id="9" orient="horz" pos="1688">
          <p15:clr>
            <a:srgbClr val="A4A3A4"/>
          </p15:clr>
        </p15:guide>
        <p15:guide id="10" orient="horz" pos="2828">
          <p15:clr>
            <a:srgbClr val="A4A3A4"/>
          </p15:clr>
        </p15:guide>
        <p15:guide id="11" pos="5630">
          <p15:clr>
            <a:srgbClr val="A4A3A4"/>
          </p15:clr>
        </p15:guide>
        <p15:guide id="12" pos="3788">
          <p15:clr>
            <a:srgbClr val="A4A3A4"/>
          </p15:clr>
        </p15:guide>
        <p15:guide id="13" pos="2906">
          <p15:clr>
            <a:srgbClr val="A4A3A4"/>
          </p15:clr>
        </p15:guide>
        <p15:guide id="14" pos="3674">
          <p15:clr>
            <a:srgbClr val="A4A3A4"/>
          </p15:clr>
        </p15:guide>
        <p15:guide id="15" pos="3901">
          <p15:clr>
            <a:srgbClr val="A4A3A4"/>
          </p15:clr>
        </p15:guide>
        <p15:guide id="16" pos="3018">
          <p15:clr>
            <a:srgbClr val="A4A3A4"/>
          </p15:clr>
        </p15:guide>
        <p15:guide id="17" pos="2791">
          <p15:clr>
            <a:srgbClr val="A4A3A4"/>
          </p15:clr>
        </p15:guide>
        <p15:guide id="18" pos="159">
          <p15:clr>
            <a:srgbClr val="A4A3A4"/>
          </p15:clr>
        </p15:guide>
        <p15:guide id="19" pos="1847">
          <p15:clr>
            <a:srgbClr val="A4A3A4"/>
          </p15:clr>
        </p15:guide>
        <p15:guide id="20" orient="horz" pos="2759">
          <p15:clr>
            <a:srgbClr val="A4A3A4"/>
          </p15:clr>
        </p15:guide>
        <p15:guide id="21" orient="horz" pos="1628">
          <p15:clr>
            <a:srgbClr val="A4A3A4"/>
          </p15:clr>
        </p15:guide>
        <p15:guide id="22" pos="2876">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ie Barlow"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C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78315" autoAdjust="0"/>
  </p:normalViewPr>
  <p:slideViewPr>
    <p:cSldViewPr snapToGrid="0">
      <p:cViewPr>
        <p:scale>
          <a:sx n="76" d="100"/>
          <a:sy n="76" d="100"/>
        </p:scale>
        <p:origin x="1024" y="544"/>
      </p:cViewPr>
      <p:guideLst>
        <p:guide orient="horz" pos="1831"/>
        <p:guide orient="horz" pos="2762"/>
        <p:guide orient="horz" pos="990"/>
        <p:guide orient="horz" pos="3104"/>
        <p:guide orient="horz" pos="566"/>
        <p:guide orient="horz" pos="2639"/>
        <p:guide orient="horz" pos="758"/>
        <p:guide orient="horz" pos="145"/>
        <p:guide orient="horz" pos="1688"/>
        <p:guide orient="horz" pos="2828"/>
        <p:guide pos="5630"/>
        <p:guide pos="3788"/>
        <p:guide pos="2906"/>
        <p:guide pos="3674"/>
        <p:guide pos="3901"/>
        <p:guide pos="3018"/>
        <p:guide pos="2791"/>
        <p:guide pos="159"/>
        <p:guide pos="1847"/>
        <p:guide orient="horz" pos="2759"/>
        <p:guide orient="horz" pos="1628"/>
        <p:guide pos="28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7" d="100"/>
          <a:sy n="47" d="100"/>
        </p:scale>
        <p:origin x="-2370"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3122E3A8-67DD-A54D-9ACE-7F6180D1A288}" type="datetimeFigureOut">
              <a:rPr lang="en-US" smtClean="0"/>
              <a:pPr/>
              <a:t>12/16/2022</a:t>
            </a:fld>
            <a:endParaRPr lang="en-US" dirty="0"/>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B5D751CF-426F-9546-9000-18E529FDEBDA}" type="slidenum">
              <a:rPr lang="en-US" smtClean="0"/>
              <a:pPr/>
              <a:t>‹N°›</a:t>
            </a:fld>
            <a:endParaRPr lang="en-US" dirty="0"/>
          </a:p>
        </p:txBody>
      </p:sp>
    </p:spTree>
    <p:extLst>
      <p:ext uri="{BB962C8B-B14F-4D97-AF65-F5344CB8AC3E}">
        <p14:creationId xmlns:p14="http://schemas.microsoft.com/office/powerpoint/2010/main" val="3999892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5BCB8AE-B9B2-1648-AE7C-D9F4FF496627}" type="datetimeFigureOut">
              <a:rPr lang="en-US" smtClean="0"/>
              <a:pPr/>
              <a:t>12/16/2022</a:t>
            </a:fld>
            <a:endParaRPr lang="en-US"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7F34D1A-B7E5-DE48-8EA9-859D9DE63652}" type="slidenum">
              <a:rPr lang="en-US" smtClean="0"/>
              <a:pPr/>
              <a:t>‹N°›</a:t>
            </a:fld>
            <a:endParaRPr lang="en-US" dirty="0"/>
          </a:p>
        </p:txBody>
      </p:sp>
    </p:spTree>
    <p:extLst>
      <p:ext uri="{BB962C8B-B14F-4D97-AF65-F5344CB8AC3E}">
        <p14:creationId xmlns:p14="http://schemas.microsoft.com/office/powerpoint/2010/main" val="725433361"/>
      </p:ext>
    </p:extLst>
  </p:cSld>
  <p:clrMap bg1="lt1" tx1="dk1" bg2="lt2" tx2="dk2" accent1="accent1" accent2="accent2" accent3="accent3" accent4="accent4" accent5="accent5" accent6="accent6" hlink="hlink" folHlink="folHlink"/>
  <p:hf hdr="0" ftr="0" dt="0"/>
  <p:notesStyle>
    <a:lvl1pPr marL="0" algn="l" defTabSz="457184" rtl="0" eaLnBrk="1" latinLnBrk="0" hangingPunct="1">
      <a:defRPr sz="1200" kern="1200">
        <a:solidFill>
          <a:schemeClr val="tx1"/>
        </a:solidFill>
        <a:latin typeface="+mn-lt"/>
        <a:ea typeface="+mn-ea"/>
        <a:cs typeface="+mn-cs"/>
      </a:defRPr>
    </a:lvl1pPr>
    <a:lvl2pPr marL="457184" algn="l" defTabSz="457184" rtl="0" eaLnBrk="1" latinLnBrk="0" hangingPunct="1">
      <a:defRPr sz="1200" kern="1200">
        <a:solidFill>
          <a:schemeClr val="tx1"/>
        </a:solidFill>
        <a:latin typeface="+mn-lt"/>
        <a:ea typeface="+mn-ea"/>
        <a:cs typeface="+mn-cs"/>
      </a:defRPr>
    </a:lvl2pPr>
    <a:lvl3pPr marL="914367" algn="l" defTabSz="457184" rtl="0" eaLnBrk="1" latinLnBrk="0" hangingPunct="1">
      <a:defRPr sz="1200" kern="1200">
        <a:solidFill>
          <a:schemeClr val="tx1"/>
        </a:solidFill>
        <a:latin typeface="+mn-lt"/>
        <a:ea typeface="+mn-ea"/>
        <a:cs typeface="+mn-cs"/>
      </a:defRPr>
    </a:lvl3pPr>
    <a:lvl4pPr marL="1371552" algn="l" defTabSz="457184" rtl="0" eaLnBrk="1" latinLnBrk="0" hangingPunct="1">
      <a:defRPr sz="1200" kern="1200">
        <a:solidFill>
          <a:schemeClr val="tx1"/>
        </a:solidFill>
        <a:latin typeface="+mn-lt"/>
        <a:ea typeface="+mn-ea"/>
        <a:cs typeface="+mn-cs"/>
      </a:defRPr>
    </a:lvl4pPr>
    <a:lvl5pPr marL="1828736" algn="l" defTabSz="457184" rtl="0" eaLnBrk="1" latinLnBrk="0" hangingPunct="1">
      <a:defRPr sz="1200" kern="1200">
        <a:solidFill>
          <a:schemeClr val="tx1"/>
        </a:solidFill>
        <a:latin typeface="+mn-lt"/>
        <a:ea typeface="+mn-ea"/>
        <a:cs typeface="+mn-cs"/>
      </a:defRPr>
    </a:lvl5pPr>
    <a:lvl6pPr marL="2285919" algn="l" defTabSz="457184" rtl="0" eaLnBrk="1" latinLnBrk="0" hangingPunct="1">
      <a:defRPr sz="1200" kern="1200">
        <a:solidFill>
          <a:schemeClr val="tx1"/>
        </a:solidFill>
        <a:latin typeface="+mn-lt"/>
        <a:ea typeface="+mn-ea"/>
        <a:cs typeface="+mn-cs"/>
      </a:defRPr>
    </a:lvl6pPr>
    <a:lvl7pPr marL="2743103" algn="l" defTabSz="457184" rtl="0" eaLnBrk="1" latinLnBrk="0" hangingPunct="1">
      <a:defRPr sz="1200" kern="1200">
        <a:solidFill>
          <a:schemeClr val="tx1"/>
        </a:solidFill>
        <a:latin typeface="+mn-lt"/>
        <a:ea typeface="+mn-ea"/>
        <a:cs typeface="+mn-cs"/>
      </a:defRPr>
    </a:lvl7pPr>
    <a:lvl8pPr marL="3200287" algn="l" defTabSz="457184" rtl="0" eaLnBrk="1" latinLnBrk="0" hangingPunct="1">
      <a:defRPr sz="1200" kern="1200">
        <a:solidFill>
          <a:schemeClr val="tx1"/>
        </a:solidFill>
        <a:latin typeface="+mn-lt"/>
        <a:ea typeface="+mn-ea"/>
        <a:cs typeface="+mn-cs"/>
      </a:defRPr>
    </a:lvl8pPr>
    <a:lvl9pPr marL="3657471" algn="l" defTabSz="45718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19" name="Espace réservé pour une image  18"/>
          <p:cNvSpPr>
            <a:spLocks noGrp="1"/>
          </p:cNvSpPr>
          <p:nvPr>
            <p:ph type="pic" sz="quarter" idx="14"/>
          </p:nvPr>
        </p:nvSpPr>
        <p:spPr>
          <a:xfrm>
            <a:off x="0" y="0"/>
            <a:ext cx="9144000" cy="4330794"/>
          </a:xfrm>
          <a:prstGeom prst="rect">
            <a:avLst/>
          </a:prstGeom>
          <a:solidFill>
            <a:schemeClr val="bg1">
              <a:lumMod val="95000"/>
            </a:schemeClr>
          </a:solidFill>
        </p:spPr>
        <p:txBody>
          <a:bodyPr lIns="91437" tIns="45718" rIns="91437" bIns="45718"/>
          <a:lstStyle>
            <a:lvl1pPr>
              <a:buNone/>
              <a:defRPr sz="1400">
                <a:solidFill>
                  <a:schemeClr val="bg1">
                    <a:lumMod val="85000"/>
                  </a:schemeClr>
                </a:solidFill>
              </a:defRPr>
            </a:lvl1pPr>
          </a:lstStyle>
          <a:p>
            <a:r>
              <a:rPr lang="fr-FR"/>
              <a:t>Cliquez sur l'icône pour ajouter une image</a:t>
            </a:r>
            <a:endParaRPr lang="en-US" dirty="0"/>
          </a:p>
        </p:txBody>
      </p:sp>
      <p:sp>
        <p:nvSpPr>
          <p:cNvPr id="8" name="Title 1"/>
          <p:cNvSpPr>
            <a:spLocks noGrp="1"/>
          </p:cNvSpPr>
          <p:nvPr>
            <p:ph type="ctrTitle" hasCustomPrompt="1"/>
          </p:nvPr>
        </p:nvSpPr>
        <p:spPr>
          <a:xfrm>
            <a:off x="252415" y="2609224"/>
            <a:ext cx="8673872" cy="553998"/>
          </a:xfrm>
          <a:prstGeom prst="rect">
            <a:avLst/>
          </a:prstGeom>
        </p:spPr>
        <p:txBody>
          <a:bodyPr lIns="0" tIns="0" rIns="0" bIns="0" anchor="ctr" anchorCtr="0">
            <a:noAutofit/>
          </a:bodyPr>
          <a:lstStyle>
            <a:lvl1pPr marL="0" indent="0" algn="l">
              <a:buFont typeface="Arial"/>
              <a:buNone/>
              <a:defRPr sz="3600">
                <a:solidFill>
                  <a:schemeClr val="bg1"/>
                </a:solidFill>
              </a:defRPr>
            </a:lvl1pPr>
          </a:lstStyle>
          <a:p>
            <a:r>
              <a:rPr lang="en-US" dirty="0"/>
              <a:t>Presentation Title</a:t>
            </a:r>
          </a:p>
        </p:txBody>
      </p:sp>
      <p:sp>
        <p:nvSpPr>
          <p:cNvPr id="9" name="Subtitle 2"/>
          <p:cNvSpPr>
            <a:spLocks noGrp="1"/>
          </p:cNvSpPr>
          <p:nvPr>
            <p:ph type="subTitle" idx="1" hasCustomPrompt="1"/>
          </p:nvPr>
        </p:nvSpPr>
        <p:spPr>
          <a:xfrm>
            <a:off x="252415" y="3204247"/>
            <a:ext cx="8673872" cy="215444"/>
          </a:xfrm>
          <a:prstGeom prst="rect">
            <a:avLst/>
          </a:prstGeom>
        </p:spPr>
        <p:txBody>
          <a:bodyPr lIns="0" tIns="0" rIns="0" bIns="0">
            <a:noAutofit/>
          </a:bodyPr>
          <a:lstStyle>
            <a:lvl1pPr marL="0" indent="0" algn="l">
              <a:buNone/>
              <a:defRPr sz="1400" baseline="0">
                <a:solidFill>
                  <a:schemeClr val="bg1"/>
                </a:solidFill>
              </a:defRPr>
            </a:lvl1pPr>
            <a:lvl2pPr marL="457184" indent="0" algn="ctr">
              <a:buNone/>
              <a:defRPr>
                <a:solidFill>
                  <a:schemeClr val="tx1">
                    <a:tint val="75000"/>
                  </a:schemeClr>
                </a:solidFill>
              </a:defRPr>
            </a:lvl2pPr>
            <a:lvl3pPr marL="914367" indent="0" algn="ctr">
              <a:buNone/>
              <a:defRPr>
                <a:solidFill>
                  <a:schemeClr val="tx1">
                    <a:tint val="75000"/>
                  </a:schemeClr>
                </a:solidFill>
              </a:defRPr>
            </a:lvl3pPr>
            <a:lvl4pPr marL="1371552" indent="0" algn="ctr">
              <a:buNone/>
              <a:defRPr>
                <a:solidFill>
                  <a:schemeClr val="tx1">
                    <a:tint val="75000"/>
                  </a:schemeClr>
                </a:solidFill>
              </a:defRPr>
            </a:lvl4pPr>
            <a:lvl5pPr marL="1828736" indent="0" algn="ctr">
              <a:buNone/>
              <a:defRPr>
                <a:solidFill>
                  <a:schemeClr val="tx1">
                    <a:tint val="75000"/>
                  </a:schemeClr>
                </a:solidFill>
              </a:defRPr>
            </a:lvl5pPr>
            <a:lvl6pPr marL="2285919" indent="0" algn="ctr">
              <a:buNone/>
              <a:defRPr>
                <a:solidFill>
                  <a:schemeClr val="tx1">
                    <a:tint val="75000"/>
                  </a:schemeClr>
                </a:solidFill>
              </a:defRPr>
            </a:lvl6pPr>
            <a:lvl7pPr marL="2743103" indent="0" algn="ctr">
              <a:buNone/>
              <a:defRPr>
                <a:solidFill>
                  <a:schemeClr val="tx1">
                    <a:tint val="75000"/>
                  </a:schemeClr>
                </a:solidFill>
              </a:defRPr>
            </a:lvl7pPr>
            <a:lvl8pPr marL="3200287" indent="0" algn="ctr">
              <a:buNone/>
              <a:defRPr>
                <a:solidFill>
                  <a:schemeClr val="tx1">
                    <a:tint val="75000"/>
                  </a:schemeClr>
                </a:solidFill>
              </a:defRPr>
            </a:lvl8pPr>
            <a:lvl9pPr marL="3657471" indent="0" algn="ctr">
              <a:buNone/>
              <a:defRPr>
                <a:solidFill>
                  <a:schemeClr val="tx1">
                    <a:tint val="75000"/>
                  </a:schemeClr>
                </a:solidFill>
              </a:defRPr>
            </a:lvl9pPr>
          </a:lstStyle>
          <a:p>
            <a:r>
              <a:rPr lang="en-US" dirty="0"/>
              <a:t>Click to Edit Optional Subtitle</a:t>
            </a:r>
          </a:p>
        </p:txBody>
      </p:sp>
      <p:pic>
        <p:nvPicPr>
          <p:cNvPr id="10" name="Picture 9" descr="schneider_LIO_Life-Green_RGB.png"/>
          <p:cNvPicPr>
            <a:picLocks noChangeAspect="1"/>
          </p:cNvPicPr>
          <p:nvPr userDrawn="1"/>
        </p:nvPicPr>
        <p:blipFill>
          <a:blip r:embed="rId2" cstate="print"/>
          <a:stretch>
            <a:fillRect/>
          </a:stretch>
        </p:blipFill>
        <p:spPr>
          <a:xfrm>
            <a:off x="7067034" y="4494997"/>
            <a:ext cx="2041798" cy="562953"/>
          </a:xfrm>
          <a:prstGeom prst="rect">
            <a:avLst/>
          </a:prstGeom>
        </p:spPr>
      </p:pic>
      <p:sp>
        <p:nvSpPr>
          <p:cNvPr id="14" name="Footer Placeholder 4"/>
          <p:cNvSpPr>
            <a:spLocks noGrp="1"/>
          </p:cNvSpPr>
          <p:nvPr>
            <p:ph type="ftr" sz="quarter" idx="3"/>
          </p:nvPr>
        </p:nvSpPr>
        <p:spPr>
          <a:xfrm>
            <a:off x="252415" y="4857155"/>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dirty="0"/>
              <a:t>Confidential Property of Schneider Electric  </a:t>
            </a:r>
          </a:p>
        </p:txBody>
      </p:sp>
      <p:sp>
        <p:nvSpPr>
          <p:cNvPr id="21" name="Espace réservé du texte 20"/>
          <p:cNvSpPr>
            <a:spLocks noGrp="1"/>
          </p:cNvSpPr>
          <p:nvPr>
            <p:ph type="body" sz="quarter" idx="15" hasCustomPrompt="1"/>
          </p:nvPr>
        </p:nvSpPr>
        <p:spPr>
          <a:xfrm>
            <a:off x="0" y="3573629"/>
            <a:ext cx="9144000" cy="761890"/>
          </a:xfrm>
          <a:prstGeom prst="rect">
            <a:avLst/>
          </a:prstGeom>
          <a:solidFill>
            <a:schemeClr val="tx2">
              <a:alpha val="80000"/>
            </a:schemeClr>
          </a:solidFill>
        </p:spPr>
        <p:txBody>
          <a:bodyPr lIns="91437" tIns="45718" rIns="91437" bIns="45718"/>
          <a:lstStyle>
            <a:lvl1pPr marL="178299" indent="-2362">
              <a:buNone/>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err="1"/>
              <a:t>Presented</a:t>
            </a:r>
            <a:r>
              <a:rPr lang="fr-FR" dirty="0"/>
              <a:t> by: </a:t>
            </a:r>
          </a:p>
          <a:p>
            <a:pPr lvl="0"/>
            <a:r>
              <a:rPr lang="fr-FR" dirty="0"/>
              <a:t>Date: </a:t>
            </a:r>
          </a:p>
          <a:p>
            <a:pPr lvl="0"/>
            <a:endParaRPr lang="fr-FR" dirty="0"/>
          </a:p>
          <a:p>
            <a:pPr lvl="0"/>
            <a:endParaRPr lang="fr-FR" dirty="0"/>
          </a:p>
          <a:p>
            <a:pPr lvl="0"/>
            <a:endParaRPr lang="fr-FR" dirty="0"/>
          </a:p>
          <a:p>
            <a:pPr lvl="0"/>
            <a:endParaRPr lang="fr-FR" dirty="0"/>
          </a:p>
          <a:p>
            <a:pPr lvl="0"/>
            <a:endParaRPr lang="fr-FR" dirty="0"/>
          </a:p>
        </p:txBody>
      </p:sp>
      <p:sp>
        <p:nvSpPr>
          <p:cNvPr id="13" name="Rectangle 12"/>
          <p:cNvSpPr/>
          <p:nvPr userDrawn="1"/>
        </p:nvSpPr>
        <p:spPr>
          <a:xfrm>
            <a:off x="0" y="4261502"/>
            <a:ext cx="9144000" cy="2019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dirty="0"/>
          </a:p>
        </p:txBody>
      </p:sp>
    </p:spTree>
    <p:extLst>
      <p:ext uri="{BB962C8B-B14F-4D97-AF65-F5344CB8AC3E}">
        <p14:creationId xmlns:p14="http://schemas.microsoft.com/office/powerpoint/2010/main" val="340194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allout w Image Ligh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accent1"/>
                </a:solidFill>
              </a:defRPr>
            </a:lvl1pPr>
          </a:lstStyle>
          <a:p>
            <a:r>
              <a:rPr lang="en-US" dirty="0"/>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rgbClr val="00B0F0"/>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94746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allout on Whi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wrap="square" lIns="0" tIns="0" rIns="0" bIns="0" anchor="t">
            <a:noAutofit/>
          </a:bodyPr>
          <a:lstStyle>
            <a:lvl1pPr marL="0" indent="0" algn="ctr">
              <a:buFont typeface="Arial"/>
              <a:buNone/>
              <a:defRPr sz="4000">
                <a:solidFill>
                  <a:schemeClr val="accent1"/>
                </a:solidFill>
              </a:defRPr>
            </a:lvl1pPr>
          </a:lstStyle>
          <a:p>
            <a:r>
              <a:rPr lang="en-US" dirty="0"/>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wrap="square"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9199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allout on SE Life Green">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dirty="0"/>
              <a:t>CLICK TO EDIT QUOTE OR CALLOUT</a:t>
            </a:r>
          </a:p>
        </p:txBody>
      </p:sp>
      <p:sp>
        <p:nvSpPr>
          <p:cNvPr id="10"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‹N°›</a:t>
            </a:fld>
            <a:endParaRPr lang="en-US" dirty="0"/>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11" name="Picture 10"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245108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_Divider_Imag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‹N°›</a:t>
            </a:fld>
            <a:endParaRPr lang="en-US" dirty="0"/>
          </a:p>
        </p:txBody>
      </p:sp>
      <p:sp>
        <p:nvSpPr>
          <p:cNvPr id="9"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7" name="Picture 6" descr="schneider_LIO_White_RGB.png"/>
          <p:cNvPicPr>
            <a:picLocks noChangeAspect="1"/>
          </p:cNvPicPr>
          <p:nvPr userDrawn="1"/>
        </p:nvPicPr>
        <p:blipFill>
          <a:blip r:embed="rId2" cstate="print"/>
          <a:stretch>
            <a:fillRect/>
          </a:stretch>
        </p:blipFill>
        <p:spPr>
          <a:xfrm>
            <a:off x="7105948" y="4510059"/>
            <a:ext cx="1907005" cy="525789"/>
          </a:xfrm>
          <a:prstGeom prst="rect">
            <a:avLst/>
          </a:prstGeom>
        </p:spPr>
      </p:pic>
      <p:sp>
        <p:nvSpPr>
          <p:cNvPr id="12"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1966" tIns="0" rIns="0" bIns="0" anchor="ctr" anchorCtr="0"/>
          <a:lstStyle>
            <a:lvl1pPr algn="l">
              <a:defRPr sz="2400" baseline="0">
                <a:solidFill>
                  <a:srgbClr val="FFFFFF"/>
                </a:solidFill>
              </a:defRPr>
            </a:lvl1pPr>
          </a:lstStyle>
          <a:p>
            <a:r>
              <a:rPr lang="en-US" dirty="0"/>
              <a:t>Click To Edit Section Title</a:t>
            </a:r>
          </a:p>
        </p:txBody>
      </p:sp>
      <p:sp>
        <p:nvSpPr>
          <p:cNvPr id="13" name="Text Placeholder 9"/>
          <p:cNvSpPr>
            <a:spLocks noGrp="1"/>
          </p:cNvSpPr>
          <p:nvPr>
            <p:ph type="body" sz="quarter" idx="11" hasCustomPrompt="1"/>
          </p:nvPr>
        </p:nvSpPr>
        <p:spPr>
          <a:xfrm>
            <a:off x="0" y="2900387"/>
            <a:ext cx="9144000" cy="373063"/>
          </a:xfrm>
          <a:prstGeom prst="rect">
            <a:avLst/>
          </a:prstGeom>
          <a:solidFill>
            <a:schemeClr val="tx2"/>
          </a:solidFill>
        </p:spPr>
        <p:txBody>
          <a:bodyPr lIns="251966"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10"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528318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Master">
    <p:spTree>
      <p:nvGrpSpPr>
        <p:cNvPr id="1" name=""/>
        <p:cNvGrpSpPr/>
        <p:nvPr/>
      </p:nvGrpSpPr>
      <p:grpSpPr>
        <a:xfrm>
          <a:off x="0" y="0"/>
          <a:ext cx="0" cy="0"/>
          <a:chOff x="0" y="0"/>
          <a:chExt cx="0" cy="0"/>
        </a:xfrm>
      </p:grpSpPr>
      <p:pic>
        <p:nvPicPr>
          <p:cNvPr id="4" name="Picture 3" descr="schneider_LIO_White_RGB.png"/>
          <p:cNvPicPr>
            <a:picLocks noChangeAspect="1"/>
          </p:cNvPicPr>
          <p:nvPr userDrawn="1"/>
        </p:nvPicPr>
        <p:blipFill>
          <a:blip r:embed="rId2" cstate="print"/>
          <a:stretch>
            <a:fillRect/>
          </a:stretch>
        </p:blipFill>
        <p:spPr>
          <a:xfrm>
            <a:off x="2769124" y="1958662"/>
            <a:ext cx="3559382" cy="981372"/>
          </a:xfrm>
          <a:prstGeom prst="rect">
            <a:avLst/>
          </a:prstGeom>
        </p:spPr>
      </p:pic>
    </p:spTree>
    <p:extLst>
      <p:ext uri="{BB962C8B-B14F-4D97-AF65-F5344CB8AC3E}">
        <p14:creationId xmlns:p14="http://schemas.microsoft.com/office/powerpoint/2010/main" val="3037047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6192839" y="4066302"/>
            <a:ext cx="269875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caption to the chart goes here</a:t>
            </a:r>
          </a:p>
        </p:txBody>
      </p:sp>
      <p:cxnSp>
        <p:nvCxnSpPr>
          <p:cNvPr id="9" name="Straight Connector 8"/>
          <p:cNvCxnSpPr/>
          <p:nvPr userDrawn="1"/>
        </p:nvCxnSpPr>
        <p:spPr>
          <a:xfrm>
            <a:off x="601406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258055" y="4066302"/>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6" name="Content Placeholder 5"/>
          <p:cNvSpPr>
            <a:spLocks noGrp="1"/>
          </p:cNvSpPr>
          <p:nvPr>
            <p:ph sz="quarter" idx="18"/>
          </p:nvPr>
        </p:nvSpPr>
        <p:spPr>
          <a:xfrm>
            <a:off x="258054" y="1202024"/>
            <a:ext cx="5574419" cy="230009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6192838" y="1201738"/>
            <a:ext cx="2698750" cy="2287696"/>
          </a:xfrm>
        </p:spPr>
        <p:txBody>
          <a:bodyPr>
            <a:noAutofit/>
          </a:bodyPr>
          <a:lstStyle>
            <a:lvl1pPr>
              <a:defRPr sz="1200"/>
            </a:lvl1pPr>
            <a:lvl2pPr>
              <a:defRPr sz="11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2"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3749794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8" name="Content Placeholder 2"/>
          <p:cNvSpPr>
            <a:spLocks noGrp="1"/>
          </p:cNvSpPr>
          <p:nvPr>
            <p:ph sz="quarter" idx="31"/>
          </p:nvPr>
        </p:nvSpPr>
        <p:spPr>
          <a:xfrm>
            <a:off x="258055" y="1203325"/>
            <a:ext cx="8679570" cy="3176589"/>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4067016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ne-column">
    <p:spTree>
      <p:nvGrpSpPr>
        <p:cNvPr id="1" name=""/>
        <p:cNvGrpSpPr/>
        <p:nvPr/>
      </p:nvGrpSpPr>
      <p:grpSpPr>
        <a:xfrm>
          <a:off x="0" y="0"/>
          <a:ext cx="0" cy="0"/>
          <a:chOff x="0" y="0"/>
          <a:chExt cx="0" cy="0"/>
        </a:xfrm>
      </p:grpSpPr>
      <p:sp>
        <p:nvSpPr>
          <p:cNvPr id="20" name="Text Placeholder 11"/>
          <p:cNvSpPr>
            <a:spLocks noGrp="1"/>
          </p:cNvSpPr>
          <p:nvPr>
            <p:ph type="body" sz="quarter" idx="13" hasCustomPrompt="1"/>
          </p:nvPr>
        </p:nvSpPr>
        <p:spPr>
          <a:xfrm>
            <a:off x="252414" y="4066302"/>
            <a:ext cx="558006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dirty="0"/>
              <a:t>Optional description / context goes here</a:t>
            </a:r>
          </a:p>
        </p:txBody>
      </p:sp>
      <p:sp>
        <p:nvSpPr>
          <p:cNvPr id="4" name="Content Placeholder 3"/>
          <p:cNvSpPr>
            <a:spLocks noGrp="1"/>
          </p:cNvSpPr>
          <p:nvPr>
            <p:ph sz="quarter" idx="17"/>
          </p:nvPr>
        </p:nvSpPr>
        <p:spPr>
          <a:xfrm>
            <a:off x="252413" y="1203326"/>
            <a:ext cx="5580062" cy="271703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8"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1"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1755880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247390" y="3037460"/>
            <a:ext cx="5574419" cy="147147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1"/>
          <p:cNvSpPr>
            <a:spLocks noGrp="1"/>
          </p:cNvSpPr>
          <p:nvPr>
            <p:ph type="body" sz="quarter" idx="16" hasCustomPrompt="1"/>
          </p:nvPr>
        </p:nvSpPr>
        <p:spPr>
          <a:xfrm>
            <a:off x="252414" y="2674811"/>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8" name="Text Placeholder 11"/>
          <p:cNvSpPr>
            <a:spLocks noGrp="1"/>
          </p:cNvSpPr>
          <p:nvPr>
            <p:ph type="body" sz="quarter" idx="20" hasCustomPrompt="1"/>
          </p:nvPr>
        </p:nvSpPr>
        <p:spPr>
          <a:xfrm>
            <a:off x="258057" y="4569743"/>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6" name="Content Placeholder 5"/>
          <p:cNvSpPr>
            <a:spLocks noGrp="1"/>
          </p:cNvSpPr>
          <p:nvPr>
            <p:ph sz="quarter" idx="23"/>
          </p:nvPr>
        </p:nvSpPr>
        <p:spPr>
          <a:xfrm>
            <a:off x="248010" y="1213547"/>
            <a:ext cx="5574419" cy="1370903"/>
          </a:xfrm>
        </p:spPr>
        <p:txBody>
          <a:bodyPr>
            <a:noAutofit/>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4"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277520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4764969" y="1203325"/>
            <a:ext cx="4172656" cy="27110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8" name="Text Placeholder 11"/>
          <p:cNvSpPr>
            <a:spLocks noGrp="1"/>
          </p:cNvSpPr>
          <p:nvPr>
            <p:ph type="body" sz="quarter" idx="15" hasCustomPrompt="1"/>
          </p:nvPr>
        </p:nvSpPr>
        <p:spPr>
          <a:xfrm>
            <a:off x="252414" y="4066302"/>
            <a:ext cx="4178298"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22"/>
          </p:nvPr>
        </p:nvSpPr>
        <p:spPr>
          <a:xfrm>
            <a:off x="247547" y="1209296"/>
            <a:ext cx="4172656" cy="27110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1"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159228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Titl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2908710"/>
          </a:xfrm>
          <a:prstGeom prst="rect">
            <a:avLst/>
          </a:prstGeom>
          <a:solidFill>
            <a:schemeClr val="tx2">
              <a:alpha val="80000"/>
            </a:schemeClr>
          </a:solidFill>
        </p:spPr>
        <p:txBody>
          <a:bodyPr lIns="252000" tIns="0" rIns="0" bIns="252000" anchor="b" anchorCtr="0"/>
          <a:lstStyle>
            <a:lvl1pPr algn="l">
              <a:defRPr sz="2400" baseline="0">
                <a:solidFill>
                  <a:srgbClr val="FFFFFF"/>
                </a:solidFill>
              </a:defRPr>
            </a:lvl1pPr>
          </a:lstStyle>
          <a:p>
            <a:r>
              <a:rPr lang="en-US" dirty="0"/>
              <a:t>Click To Edit Section Title</a:t>
            </a:r>
          </a:p>
        </p:txBody>
      </p:sp>
      <p:sp>
        <p:nvSpPr>
          <p:cNvPr id="8"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215067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4764969" y="1203326"/>
            <a:ext cx="4172656" cy="273805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2" name="Text Placeholder 11"/>
          <p:cNvSpPr>
            <a:spLocks noGrp="1"/>
          </p:cNvSpPr>
          <p:nvPr>
            <p:ph type="body" sz="quarter" idx="15" hasCustomPrompt="1"/>
          </p:nvPr>
        </p:nvSpPr>
        <p:spPr>
          <a:xfrm>
            <a:off x="252414" y="4066302"/>
            <a:ext cx="417829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cxnSp>
        <p:nvCxnSpPr>
          <p:cNvPr id="13" name="Straight Connector 12"/>
          <p:cNvCxnSpPr/>
          <p:nvPr userDrawn="1"/>
        </p:nvCxnSpPr>
        <p:spPr>
          <a:xfrm>
            <a:off x="4549718"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41903" y="1203327"/>
            <a:ext cx="4178299" cy="273805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4155325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248530" y="2698483"/>
            <a:ext cx="863353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dirty="0"/>
              <a:t>Optional description / context goes here</a:t>
            </a:r>
          </a:p>
        </p:txBody>
      </p:sp>
      <p:sp>
        <p:nvSpPr>
          <p:cNvPr id="11" name="Text Placeholder 11"/>
          <p:cNvSpPr>
            <a:spLocks noGrp="1"/>
          </p:cNvSpPr>
          <p:nvPr>
            <p:ph type="body" sz="quarter" idx="13" hasCustomPrompt="1"/>
          </p:nvPr>
        </p:nvSpPr>
        <p:spPr>
          <a:xfrm>
            <a:off x="4791076" y="441314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5" name="Text Placeholder 11"/>
          <p:cNvSpPr>
            <a:spLocks noGrp="1"/>
          </p:cNvSpPr>
          <p:nvPr>
            <p:ph type="body" sz="quarter" idx="16" hasCustomPrompt="1"/>
          </p:nvPr>
        </p:nvSpPr>
        <p:spPr>
          <a:xfrm>
            <a:off x="253293" y="4413143"/>
            <a:ext cx="409487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5" name="Content Placeholder 4"/>
          <p:cNvSpPr>
            <a:spLocks noGrp="1"/>
          </p:cNvSpPr>
          <p:nvPr>
            <p:ph sz="quarter" idx="24"/>
          </p:nvPr>
        </p:nvSpPr>
        <p:spPr>
          <a:xfrm>
            <a:off x="246633" y="1198258"/>
            <a:ext cx="8644953" cy="138619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25"/>
          </p:nvPr>
        </p:nvSpPr>
        <p:spPr>
          <a:xfrm>
            <a:off x="248530" y="2907433"/>
            <a:ext cx="4094871" cy="14724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13"/>
          <p:cNvSpPr>
            <a:spLocks noGrp="1"/>
          </p:cNvSpPr>
          <p:nvPr>
            <p:ph sz="quarter" idx="26"/>
          </p:nvPr>
        </p:nvSpPr>
        <p:spPr>
          <a:xfrm>
            <a:off x="4791076" y="2907433"/>
            <a:ext cx="4100514" cy="14724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6"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1105443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3411250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ree-column compariso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cxnSp>
        <p:nvCxnSpPr>
          <p:cNvPr id="16" name="Straight Connector 15"/>
          <p:cNvCxnSpPr/>
          <p:nvPr userDrawn="1"/>
        </p:nvCxnSpPr>
        <p:spPr>
          <a:xfrm>
            <a:off x="3085663"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6076301"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1250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3" y="1203327"/>
            <a:ext cx="8639175" cy="1381124"/>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33"/>
          </p:nvPr>
        </p:nvSpPr>
        <p:spPr>
          <a:xfrm>
            <a:off x="252413" y="2872039"/>
            <a:ext cx="2683481" cy="14465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14"/>
          <p:cNvSpPr>
            <a:spLocks noGrp="1"/>
          </p:cNvSpPr>
          <p:nvPr>
            <p:ph sz="quarter" idx="34"/>
          </p:nvPr>
        </p:nvSpPr>
        <p:spPr>
          <a:xfrm>
            <a:off x="3232554" y="2872039"/>
            <a:ext cx="2678893" cy="14465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Content Placeholder 18"/>
          <p:cNvSpPr>
            <a:spLocks noGrp="1"/>
          </p:cNvSpPr>
          <p:nvPr>
            <p:ph sz="quarter" idx="35"/>
          </p:nvPr>
        </p:nvSpPr>
        <p:spPr>
          <a:xfrm>
            <a:off x="6192838" y="2872039"/>
            <a:ext cx="2678893" cy="14465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1"/>
          <p:cNvSpPr>
            <a:spLocks noGrp="1"/>
          </p:cNvSpPr>
          <p:nvPr>
            <p:ph type="body" sz="quarter" idx="18" hasCustomPrompt="1"/>
          </p:nvPr>
        </p:nvSpPr>
        <p:spPr>
          <a:xfrm>
            <a:off x="258056" y="2630753"/>
            <a:ext cx="863353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4" name="Text Placeholder 11"/>
          <p:cNvSpPr>
            <a:spLocks noGrp="1"/>
          </p:cNvSpPr>
          <p:nvPr>
            <p:ph type="body" sz="quarter" idx="13" hasCustomPrompt="1"/>
          </p:nvPr>
        </p:nvSpPr>
        <p:spPr>
          <a:xfrm>
            <a:off x="252414" y="4376263"/>
            <a:ext cx="268348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6" name="Text Placeholder 11"/>
          <p:cNvSpPr>
            <a:spLocks noGrp="1"/>
          </p:cNvSpPr>
          <p:nvPr>
            <p:ph type="body" sz="quarter" idx="21" hasCustomPrompt="1"/>
          </p:nvPr>
        </p:nvSpPr>
        <p:spPr>
          <a:xfrm>
            <a:off x="6192838"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8" name="Text Placeholder 11"/>
          <p:cNvSpPr>
            <a:spLocks noGrp="1"/>
          </p:cNvSpPr>
          <p:nvPr>
            <p:ph type="body" sz="quarter" idx="24" hasCustomPrompt="1"/>
          </p:nvPr>
        </p:nvSpPr>
        <p:spPr>
          <a:xfrm>
            <a:off x="3232554"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21" name="Text Placeholder 11"/>
          <p:cNvSpPr>
            <a:spLocks noGrp="1"/>
          </p:cNvSpPr>
          <p:nvPr>
            <p:ph type="body" sz="quarter" idx="36"/>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22" name="Text Placeholder 13"/>
          <p:cNvSpPr>
            <a:spLocks noGrp="1"/>
          </p:cNvSpPr>
          <p:nvPr>
            <p:ph type="body" sz="quarter" idx="37"/>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690617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orizontal Split">
    <p:spTree>
      <p:nvGrpSpPr>
        <p:cNvPr id="1" name=""/>
        <p:cNvGrpSpPr/>
        <p:nvPr/>
      </p:nvGrpSpPr>
      <p:grpSpPr>
        <a:xfrm>
          <a:off x="0" y="0"/>
          <a:ext cx="0" cy="0"/>
          <a:chOff x="0" y="0"/>
          <a:chExt cx="0" cy="0"/>
        </a:xfrm>
      </p:grpSpPr>
      <p:sp>
        <p:nvSpPr>
          <p:cNvPr id="21" name="Rectangle 20"/>
          <p:cNvSpPr/>
          <p:nvPr userDrawn="1"/>
        </p:nvSpPr>
        <p:spPr>
          <a:xfrm>
            <a:off x="0" y="1"/>
            <a:ext cx="9144000" cy="12761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5" name="Content Placeholder 4"/>
          <p:cNvSpPr>
            <a:spLocks noGrp="1"/>
          </p:cNvSpPr>
          <p:nvPr>
            <p:ph sz="quarter" idx="32"/>
          </p:nvPr>
        </p:nvSpPr>
        <p:spPr>
          <a:xfrm>
            <a:off x="252413" y="1735871"/>
            <a:ext cx="8639175" cy="264404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22" name="Rectangle 21"/>
          <p:cNvSpPr/>
          <p:nvPr userDrawn="1"/>
        </p:nvSpPr>
        <p:spPr>
          <a:xfrm>
            <a:off x="0" y="1105320"/>
            <a:ext cx="9144000" cy="371789"/>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15" name="Text Placeholder 11"/>
          <p:cNvSpPr>
            <a:spLocks noGrp="1"/>
          </p:cNvSpPr>
          <p:nvPr>
            <p:ph type="body" sz="quarter" idx="33"/>
          </p:nvPr>
        </p:nvSpPr>
        <p:spPr>
          <a:xfrm>
            <a:off x="252413" y="230187"/>
            <a:ext cx="8647112" cy="369332"/>
          </a:xfrm>
        </p:spPr>
        <p:txBody>
          <a:bodyPr>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6" name="Text Placeholder 13"/>
          <p:cNvSpPr>
            <a:spLocks noGrp="1"/>
          </p:cNvSpPr>
          <p:nvPr>
            <p:ph type="body" sz="quarter" idx="34"/>
          </p:nvPr>
        </p:nvSpPr>
        <p:spPr>
          <a:xfrm>
            <a:off x="252413" y="683366"/>
            <a:ext cx="8647112" cy="253916"/>
          </a:xfrm>
        </p:spPr>
        <p:txBody>
          <a:bodyPr>
            <a:noAutofit/>
          </a:bodyPr>
          <a:lstStyle>
            <a:lvl1pPr marL="358762" indent="-342888">
              <a:buFontTx/>
              <a:buNone/>
              <a:defRPr sz="1600">
                <a:solidFill>
                  <a:schemeClr val="bg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690617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69061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 w/ Image Option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dirty="0"/>
              <a:t>Click To Edit Section Title</a:t>
            </a:r>
          </a:p>
        </p:txBody>
      </p:sp>
      <p:sp>
        <p:nvSpPr>
          <p:cNvPr id="6"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‹N°›</a:t>
            </a:fld>
            <a:endParaRPr lang="en-US" dirty="0"/>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69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orizontal Section Title">
    <p:spTree>
      <p:nvGrpSpPr>
        <p:cNvPr id="1" name=""/>
        <p:cNvGrpSpPr/>
        <p:nvPr/>
      </p:nvGrpSpPr>
      <p:grpSpPr>
        <a:xfrm>
          <a:off x="0" y="0"/>
          <a:ext cx="0" cy="0"/>
          <a:chOff x="0" y="0"/>
          <a:chExt cx="0" cy="0"/>
        </a:xfrm>
      </p:grpSpPr>
      <p:sp>
        <p:nvSpPr>
          <p:cNvPr id="14" name="Picture Placeholder 5"/>
          <p:cNvSpPr>
            <a:spLocks noGrp="1"/>
          </p:cNvSpPr>
          <p:nvPr>
            <p:ph type="pic" sz="quarter" idx="10" hasCustomPrompt="1"/>
          </p:nvPr>
        </p:nvSpPr>
        <p:spPr>
          <a:xfrm>
            <a:off x="0" y="0"/>
            <a:ext cx="9144000" cy="1981308"/>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3" name="Title 1"/>
          <p:cNvSpPr>
            <a:spLocks noGrp="1"/>
          </p:cNvSpPr>
          <p:nvPr>
            <p:ph type="title" hasCustomPrompt="1"/>
          </p:nvPr>
        </p:nvSpPr>
        <p:spPr>
          <a:xfrm>
            <a:off x="0" y="1981308"/>
            <a:ext cx="9144000" cy="3162191"/>
          </a:xfrm>
          <a:prstGeom prst="rect">
            <a:avLst/>
          </a:prstGeom>
          <a:solidFill>
            <a:schemeClr val="tx2"/>
          </a:solidFill>
        </p:spPr>
        <p:txBody>
          <a:bodyPr lIns="252000" tIns="252000" rIns="252000" bIns="252000" anchor="t" anchorCtr="0"/>
          <a:lstStyle>
            <a:lvl1pPr algn="l">
              <a:defRPr sz="2400" baseline="0">
                <a:solidFill>
                  <a:srgbClr val="FFFFFF"/>
                </a:solidFill>
              </a:defRPr>
            </a:lvl1pPr>
          </a:lstStyle>
          <a:p>
            <a:r>
              <a:rPr lang="en-US" dirty="0"/>
              <a:t>Click To Edit Section Title</a:t>
            </a:r>
          </a:p>
        </p:txBody>
      </p:sp>
      <p:sp>
        <p:nvSpPr>
          <p:cNvPr id="4" name="Text Placeholder 9"/>
          <p:cNvSpPr>
            <a:spLocks noGrp="1"/>
          </p:cNvSpPr>
          <p:nvPr>
            <p:ph type="body" sz="quarter" idx="11" hasCustomPrompt="1"/>
          </p:nvPr>
        </p:nvSpPr>
        <p:spPr>
          <a:xfrm>
            <a:off x="0" y="1608245"/>
            <a:ext cx="9144000" cy="373063"/>
          </a:xfrm>
          <a:prstGeom prst="rect">
            <a:avLst/>
          </a:prstGeom>
          <a:solidFill>
            <a:schemeClr val="tx2">
              <a:alpha val="80000"/>
            </a:schemeClr>
          </a:solidFill>
        </p:spPr>
        <p:txBody>
          <a:bodyPr lIns="252000" tIns="0" rIns="252000" bIns="0" anchor="ctr" anchorCtr="0"/>
          <a:lstStyle>
            <a:lvl1pPr marL="0" indent="0">
              <a:buNone/>
              <a:defRPr sz="1200" baseline="0">
                <a:solidFill>
                  <a:schemeClr val="bg1"/>
                </a:solidFill>
              </a:defRPr>
            </a:lvl1pPr>
          </a:lstStyle>
          <a:p>
            <a:pPr lvl="0"/>
            <a:r>
              <a:rPr lang="en-US" dirty="0"/>
              <a:t>Click To Edit Optional Subtitle</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‹N°›</a:t>
            </a:fld>
            <a:endParaRPr lang="en-US" dirty="0"/>
          </a:p>
        </p:txBody>
      </p:sp>
      <p:sp>
        <p:nvSpPr>
          <p:cNvPr id="13"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2945837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Title w/ Green_Image  ">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4565650" y="-2"/>
            <a:ext cx="4578351"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dirty="0"/>
              <a:t>Insert Your Content Here</a:t>
            </a:r>
          </a:p>
        </p:txBody>
      </p:sp>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‹N°›</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98943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hasCustomPrompt="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baseline="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dirty="0"/>
              <a:t>Agenda (edit text)</a:t>
            </a:r>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‹N°›</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10" name="Rechteck 7"/>
          <p:cNvSpPr/>
          <p:nvPr userDrawn="1"/>
        </p:nvSpPr>
        <p:spPr>
          <a:xfrm>
            <a:off x="5032059" y="274283"/>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chemeClr val="accent1"/>
              </a:solidFill>
              <a:latin typeface="+mn-lt"/>
              <a:ea typeface="Arial Unicode MS" pitchFamily="34" charset="-128"/>
              <a:cs typeface="Arial" pitchFamily="34" charset="0"/>
            </a:endParaRPr>
          </a:p>
        </p:txBody>
      </p:sp>
      <p:sp>
        <p:nvSpPr>
          <p:cNvPr id="11" name="Rechteck 8"/>
          <p:cNvSpPr/>
          <p:nvPr userDrawn="1"/>
        </p:nvSpPr>
        <p:spPr>
          <a:xfrm>
            <a:off x="5616268" y="274288"/>
            <a:ext cx="32004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dirty="0">
              <a:solidFill>
                <a:schemeClr val="accent1"/>
              </a:solidFill>
              <a:latin typeface="+mn-lt"/>
              <a:cs typeface="Arial" pitchFamily="34" charset="0"/>
            </a:endParaRPr>
          </a:p>
        </p:txBody>
      </p:sp>
      <p:sp>
        <p:nvSpPr>
          <p:cNvPr id="12" name="Rechteck 10"/>
          <p:cNvSpPr/>
          <p:nvPr userDrawn="1"/>
        </p:nvSpPr>
        <p:spPr>
          <a:xfrm>
            <a:off x="5028791" y="7858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13" name="Rechteck 11"/>
          <p:cNvSpPr/>
          <p:nvPr userDrawn="1"/>
        </p:nvSpPr>
        <p:spPr>
          <a:xfrm>
            <a:off x="5624172" y="7868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31" name="Rechteck 10"/>
          <p:cNvSpPr/>
          <p:nvPr userDrawn="1"/>
        </p:nvSpPr>
        <p:spPr>
          <a:xfrm>
            <a:off x="5028791" y="13001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32" name="Rechteck 11"/>
          <p:cNvSpPr/>
          <p:nvPr userDrawn="1"/>
        </p:nvSpPr>
        <p:spPr>
          <a:xfrm>
            <a:off x="5624172" y="13011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5" name="Rechteck 10"/>
          <p:cNvSpPr/>
          <p:nvPr userDrawn="1"/>
        </p:nvSpPr>
        <p:spPr>
          <a:xfrm>
            <a:off x="5028791" y="18145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46" name="Rechteck 11"/>
          <p:cNvSpPr/>
          <p:nvPr userDrawn="1"/>
        </p:nvSpPr>
        <p:spPr>
          <a:xfrm>
            <a:off x="5624172" y="18155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7" name="Rechteck 10"/>
          <p:cNvSpPr/>
          <p:nvPr userDrawn="1"/>
        </p:nvSpPr>
        <p:spPr>
          <a:xfrm>
            <a:off x="5028791" y="23288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48" name="Rechteck 11"/>
          <p:cNvSpPr/>
          <p:nvPr userDrawn="1"/>
        </p:nvSpPr>
        <p:spPr>
          <a:xfrm>
            <a:off x="5624172" y="23298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9" name="Rechteck 10"/>
          <p:cNvSpPr/>
          <p:nvPr userDrawn="1"/>
        </p:nvSpPr>
        <p:spPr>
          <a:xfrm>
            <a:off x="5028791" y="28622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0" name="Rechteck 11"/>
          <p:cNvSpPr/>
          <p:nvPr userDrawn="1"/>
        </p:nvSpPr>
        <p:spPr>
          <a:xfrm>
            <a:off x="5624172" y="28632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51" name="Rechteck 10"/>
          <p:cNvSpPr/>
          <p:nvPr userDrawn="1"/>
        </p:nvSpPr>
        <p:spPr>
          <a:xfrm>
            <a:off x="5028791" y="33956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2" name="Rechteck 11"/>
          <p:cNvSpPr/>
          <p:nvPr userDrawn="1"/>
        </p:nvSpPr>
        <p:spPr>
          <a:xfrm>
            <a:off x="5624172" y="33966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55" name="Rechteck 10"/>
          <p:cNvSpPr/>
          <p:nvPr userDrawn="1"/>
        </p:nvSpPr>
        <p:spPr>
          <a:xfrm>
            <a:off x="5028791" y="3919570"/>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6" name="Rechteck 11"/>
          <p:cNvSpPr/>
          <p:nvPr userDrawn="1"/>
        </p:nvSpPr>
        <p:spPr>
          <a:xfrm>
            <a:off x="5624172" y="3920561"/>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24" name="Text Placeholder 4"/>
          <p:cNvSpPr>
            <a:spLocks noGrp="1"/>
          </p:cNvSpPr>
          <p:nvPr userDrawn="1">
            <p:ph type="body" sz="quarter" idx="13" hasCustomPrompt="1"/>
          </p:nvPr>
        </p:nvSpPr>
        <p:spPr>
          <a:xfrm>
            <a:off x="5004100" y="382137"/>
            <a:ext cx="509596" cy="210641"/>
          </a:xfrm>
          <a:prstGeom prst="rect">
            <a:avLst/>
          </a:prstGeom>
        </p:spPr>
        <p:txBody>
          <a:bodyPr anchor="ctr"/>
          <a:lstStyle>
            <a:lvl1pPr algn="ctr">
              <a:buNone/>
              <a:defRPr sz="1300" b="1">
                <a:solidFill>
                  <a:schemeClr val="accent1"/>
                </a:solidFill>
              </a:defRPr>
            </a:lvl1pPr>
          </a:lstStyle>
          <a:p>
            <a:r>
              <a:rPr lang="en-US" dirty="0"/>
              <a:t>1</a:t>
            </a:r>
          </a:p>
        </p:txBody>
      </p:sp>
      <p:sp>
        <p:nvSpPr>
          <p:cNvPr id="23" name="Text Placeholder 4"/>
          <p:cNvSpPr>
            <a:spLocks noGrp="1"/>
          </p:cNvSpPr>
          <p:nvPr userDrawn="1">
            <p:ph type="body" sz="quarter" idx="12" hasCustomPrompt="1"/>
          </p:nvPr>
        </p:nvSpPr>
        <p:spPr>
          <a:xfrm>
            <a:off x="5629632" y="39578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6" name="Text Placeholder 4"/>
          <p:cNvSpPr>
            <a:spLocks noGrp="1"/>
          </p:cNvSpPr>
          <p:nvPr userDrawn="1">
            <p:ph type="body" sz="quarter" idx="15" hasCustomPrompt="1"/>
          </p:nvPr>
        </p:nvSpPr>
        <p:spPr>
          <a:xfrm>
            <a:off x="5006372" y="875737"/>
            <a:ext cx="509596" cy="210641"/>
          </a:xfrm>
          <a:prstGeom prst="rect">
            <a:avLst/>
          </a:prstGeom>
        </p:spPr>
        <p:txBody>
          <a:bodyPr anchor="ctr"/>
          <a:lstStyle>
            <a:lvl1pPr algn="ctr">
              <a:buNone/>
              <a:defRPr sz="1300" b="1">
                <a:solidFill>
                  <a:schemeClr val="accent1"/>
                </a:solidFill>
              </a:defRPr>
            </a:lvl1pPr>
          </a:lstStyle>
          <a:p>
            <a:r>
              <a:rPr lang="en-US" dirty="0"/>
              <a:t>2</a:t>
            </a:r>
          </a:p>
        </p:txBody>
      </p:sp>
      <p:sp>
        <p:nvSpPr>
          <p:cNvPr id="25" name="Text Placeholder 4"/>
          <p:cNvSpPr>
            <a:spLocks noGrp="1"/>
          </p:cNvSpPr>
          <p:nvPr userDrawn="1">
            <p:ph type="body" sz="quarter" idx="14" hasCustomPrompt="1"/>
          </p:nvPr>
        </p:nvSpPr>
        <p:spPr>
          <a:xfrm>
            <a:off x="5631904" y="88938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7" name="Text Placeholder 4"/>
          <p:cNvSpPr>
            <a:spLocks noGrp="1"/>
          </p:cNvSpPr>
          <p:nvPr userDrawn="1">
            <p:ph type="body" sz="quarter" idx="16" hasCustomPrompt="1"/>
          </p:nvPr>
        </p:nvSpPr>
        <p:spPr>
          <a:xfrm>
            <a:off x="4994996" y="1410281"/>
            <a:ext cx="509596" cy="210641"/>
          </a:xfrm>
          <a:prstGeom prst="rect">
            <a:avLst/>
          </a:prstGeom>
        </p:spPr>
        <p:txBody>
          <a:bodyPr anchor="ctr"/>
          <a:lstStyle>
            <a:lvl1pPr algn="ctr">
              <a:buNone/>
              <a:defRPr sz="1300" b="1">
                <a:solidFill>
                  <a:schemeClr val="accent1"/>
                </a:solidFill>
              </a:defRPr>
            </a:lvl1pPr>
          </a:lstStyle>
          <a:p>
            <a:r>
              <a:rPr lang="en-US" dirty="0"/>
              <a:t>3</a:t>
            </a:r>
          </a:p>
        </p:txBody>
      </p:sp>
      <p:sp>
        <p:nvSpPr>
          <p:cNvPr id="28" name="Text Placeholder 4"/>
          <p:cNvSpPr>
            <a:spLocks noGrp="1"/>
          </p:cNvSpPr>
          <p:nvPr userDrawn="1">
            <p:ph type="body" sz="quarter" idx="17" hasCustomPrompt="1"/>
          </p:nvPr>
        </p:nvSpPr>
        <p:spPr>
          <a:xfrm>
            <a:off x="5620528" y="1423929"/>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9" name="Text Placeholder 4"/>
          <p:cNvSpPr>
            <a:spLocks noGrp="1"/>
          </p:cNvSpPr>
          <p:nvPr userDrawn="1">
            <p:ph type="body" sz="quarter" idx="18" hasCustomPrompt="1"/>
          </p:nvPr>
        </p:nvSpPr>
        <p:spPr>
          <a:xfrm>
            <a:off x="4992724" y="1926633"/>
            <a:ext cx="509596" cy="210641"/>
          </a:xfrm>
          <a:prstGeom prst="rect">
            <a:avLst/>
          </a:prstGeom>
        </p:spPr>
        <p:txBody>
          <a:bodyPr anchor="ctr"/>
          <a:lstStyle>
            <a:lvl1pPr algn="ctr">
              <a:buNone/>
              <a:defRPr sz="1300" b="1">
                <a:solidFill>
                  <a:schemeClr val="accent1"/>
                </a:solidFill>
              </a:defRPr>
            </a:lvl1pPr>
          </a:lstStyle>
          <a:p>
            <a:r>
              <a:rPr lang="en-US" dirty="0"/>
              <a:t>4</a:t>
            </a:r>
          </a:p>
        </p:txBody>
      </p:sp>
      <p:sp>
        <p:nvSpPr>
          <p:cNvPr id="30" name="Text Placeholder 4"/>
          <p:cNvSpPr>
            <a:spLocks noGrp="1"/>
          </p:cNvSpPr>
          <p:nvPr userDrawn="1">
            <p:ph type="body" sz="quarter" idx="19" hasCustomPrompt="1"/>
          </p:nvPr>
        </p:nvSpPr>
        <p:spPr>
          <a:xfrm>
            <a:off x="5618256" y="1940281"/>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3" name="Text Placeholder 4"/>
          <p:cNvSpPr>
            <a:spLocks noGrp="1"/>
          </p:cNvSpPr>
          <p:nvPr userDrawn="1">
            <p:ph type="body" sz="quarter" idx="20" hasCustomPrompt="1"/>
          </p:nvPr>
        </p:nvSpPr>
        <p:spPr>
          <a:xfrm>
            <a:off x="4994996" y="2420233"/>
            <a:ext cx="509596" cy="210641"/>
          </a:xfrm>
          <a:prstGeom prst="rect">
            <a:avLst/>
          </a:prstGeom>
        </p:spPr>
        <p:txBody>
          <a:bodyPr anchor="ctr"/>
          <a:lstStyle>
            <a:lvl1pPr algn="ctr">
              <a:buNone/>
              <a:defRPr sz="1300" b="1">
                <a:solidFill>
                  <a:schemeClr val="accent1"/>
                </a:solidFill>
              </a:defRPr>
            </a:lvl1pPr>
          </a:lstStyle>
          <a:p>
            <a:r>
              <a:rPr lang="en-US" dirty="0"/>
              <a:t>5</a:t>
            </a:r>
          </a:p>
        </p:txBody>
      </p:sp>
      <p:sp>
        <p:nvSpPr>
          <p:cNvPr id="34" name="Text Placeholder 4"/>
          <p:cNvSpPr>
            <a:spLocks noGrp="1"/>
          </p:cNvSpPr>
          <p:nvPr userDrawn="1">
            <p:ph type="body" sz="quarter" idx="21" hasCustomPrompt="1"/>
          </p:nvPr>
        </p:nvSpPr>
        <p:spPr>
          <a:xfrm>
            <a:off x="5620528" y="2433881"/>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5" name="Text Placeholder 4"/>
          <p:cNvSpPr>
            <a:spLocks noGrp="1"/>
          </p:cNvSpPr>
          <p:nvPr userDrawn="1">
            <p:ph type="body" sz="quarter" idx="22" hasCustomPrompt="1"/>
          </p:nvPr>
        </p:nvSpPr>
        <p:spPr>
          <a:xfrm>
            <a:off x="4997268" y="2954777"/>
            <a:ext cx="509596" cy="210641"/>
          </a:xfrm>
          <a:prstGeom prst="rect">
            <a:avLst/>
          </a:prstGeom>
        </p:spPr>
        <p:txBody>
          <a:bodyPr anchor="ctr"/>
          <a:lstStyle>
            <a:lvl1pPr algn="ctr">
              <a:buNone/>
              <a:defRPr sz="1300" b="1">
                <a:solidFill>
                  <a:schemeClr val="accent1"/>
                </a:solidFill>
              </a:defRPr>
            </a:lvl1pPr>
          </a:lstStyle>
          <a:p>
            <a:r>
              <a:rPr lang="en-US" dirty="0"/>
              <a:t>6</a:t>
            </a:r>
          </a:p>
        </p:txBody>
      </p:sp>
      <p:sp>
        <p:nvSpPr>
          <p:cNvPr id="36" name="Text Placeholder 4"/>
          <p:cNvSpPr>
            <a:spLocks noGrp="1"/>
          </p:cNvSpPr>
          <p:nvPr userDrawn="1">
            <p:ph type="body" sz="quarter" idx="23" hasCustomPrompt="1"/>
          </p:nvPr>
        </p:nvSpPr>
        <p:spPr>
          <a:xfrm>
            <a:off x="5609152" y="296842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7" name="Text Placeholder 4"/>
          <p:cNvSpPr>
            <a:spLocks noGrp="1"/>
          </p:cNvSpPr>
          <p:nvPr userDrawn="1">
            <p:ph type="body" sz="quarter" idx="24" hasCustomPrompt="1"/>
          </p:nvPr>
        </p:nvSpPr>
        <p:spPr>
          <a:xfrm>
            <a:off x="4983620" y="3487049"/>
            <a:ext cx="509596" cy="210641"/>
          </a:xfrm>
          <a:prstGeom prst="rect">
            <a:avLst/>
          </a:prstGeom>
        </p:spPr>
        <p:txBody>
          <a:bodyPr anchor="ctr"/>
          <a:lstStyle>
            <a:lvl1pPr algn="ctr">
              <a:buNone/>
              <a:defRPr sz="1300" b="1">
                <a:solidFill>
                  <a:schemeClr val="accent1"/>
                </a:solidFill>
              </a:defRPr>
            </a:lvl1pPr>
          </a:lstStyle>
          <a:p>
            <a:r>
              <a:rPr lang="en-US" dirty="0"/>
              <a:t>7</a:t>
            </a:r>
          </a:p>
        </p:txBody>
      </p:sp>
      <p:sp>
        <p:nvSpPr>
          <p:cNvPr id="38" name="Text Placeholder 4"/>
          <p:cNvSpPr>
            <a:spLocks noGrp="1"/>
          </p:cNvSpPr>
          <p:nvPr userDrawn="1">
            <p:ph type="body" sz="quarter" idx="25" hasCustomPrompt="1"/>
          </p:nvPr>
        </p:nvSpPr>
        <p:spPr>
          <a:xfrm>
            <a:off x="5622800" y="3500697"/>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9" name="Text Placeholder 4"/>
          <p:cNvSpPr>
            <a:spLocks noGrp="1"/>
          </p:cNvSpPr>
          <p:nvPr userDrawn="1">
            <p:ph type="body" sz="quarter" idx="26" hasCustomPrompt="1"/>
          </p:nvPr>
        </p:nvSpPr>
        <p:spPr>
          <a:xfrm>
            <a:off x="4985892" y="4021593"/>
            <a:ext cx="509596" cy="210641"/>
          </a:xfrm>
          <a:prstGeom prst="rect">
            <a:avLst/>
          </a:prstGeom>
        </p:spPr>
        <p:txBody>
          <a:bodyPr anchor="ctr"/>
          <a:lstStyle>
            <a:lvl1pPr algn="ctr">
              <a:buNone/>
              <a:defRPr sz="1300" b="1">
                <a:solidFill>
                  <a:schemeClr val="accent1"/>
                </a:solidFill>
              </a:defRPr>
            </a:lvl1pPr>
          </a:lstStyle>
          <a:p>
            <a:r>
              <a:rPr lang="en-US" dirty="0"/>
              <a:t>8</a:t>
            </a:r>
          </a:p>
        </p:txBody>
      </p:sp>
      <p:sp>
        <p:nvSpPr>
          <p:cNvPr id="40" name="Text Placeholder 4"/>
          <p:cNvSpPr>
            <a:spLocks noGrp="1"/>
          </p:cNvSpPr>
          <p:nvPr userDrawn="1">
            <p:ph type="body" sz="quarter" idx="27" hasCustomPrompt="1"/>
          </p:nvPr>
        </p:nvSpPr>
        <p:spPr>
          <a:xfrm>
            <a:off x="5611424" y="4035241"/>
            <a:ext cx="3145878" cy="208365"/>
          </a:xfrm>
          <a:prstGeom prst="rect">
            <a:avLst/>
          </a:prstGeom>
        </p:spPr>
        <p:txBody>
          <a:bodyPr anchor="ctr"/>
          <a:lstStyle>
            <a:lvl1pPr>
              <a:buNone/>
              <a:defRPr sz="1300" b="1">
                <a:solidFill>
                  <a:schemeClr val="accent1"/>
                </a:solidFill>
              </a:defRPr>
            </a:lvl1pPr>
          </a:lstStyle>
          <a:p>
            <a:r>
              <a:rPr lang="en-US" dirty="0"/>
              <a:t>Edit text</a:t>
            </a:r>
          </a:p>
        </p:txBody>
      </p:sp>
    </p:spTree>
    <p:extLst>
      <p:ext uri="{BB962C8B-B14F-4D97-AF65-F5344CB8AC3E}">
        <p14:creationId xmlns:p14="http://schemas.microsoft.com/office/powerpoint/2010/main" val="198943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Title w/ Image ">
    <p:spTree>
      <p:nvGrpSpPr>
        <p:cNvPr id="1" name=""/>
        <p:cNvGrpSpPr/>
        <p:nvPr/>
      </p:nvGrpSpPr>
      <p:grpSpPr>
        <a:xfrm>
          <a:off x="0" y="0"/>
          <a:ext cx="0" cy="0"/>
          <a:chOff x="0" y="0"/>
          <a:chExt cx="0" cy="0"/>
        </a:xfrm>
      </p:grpSpPr>
      <p:sp>
        <p:nvSpPr>
          <p:cNvPr id="20" name="Content Placeholder 12"/>
          <p:cNvSpPr>
            <a:spLocks noGrp="1"/>
          </p:cNvSpPr>
          <p:nvPr>
            <p:ph sz="quarter" idx="12" hasCustomPrompt="1"/>
          </p:nvPr>
        </p:nvSpPr>
        <p:spPr>
          <a:xfrm>
            <a:off x="4613273" y="0"/>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dirty="0"/>
              <a:t>Insert Your Content Here</a:t>
            </a:r>
          </a:p>
        </p:txBody>
      </p:sp>
      <p:sp>
        <p:nvSpPr>
          <p:cNvPr id="3" name="Content Placeholder 12"/>
          <p:cNvSpPr>
            <a:spLocks noGrp="1"/>
          </p:cNvSpPr>
          <p:nvPr>
            <p:ph sz="quarter" idx="11"/>
          </p:nvPr>
        </p:nvSpPr>
        <p:spPr>
          <a:xfrm>
            <a:off x="252413" y="982952"/>
            <a:ext cx="3749962" cy="3418927"/>
          </a:xfrm>
          <a:prstGeom prst="rect">
            <a:avLst/>
          </a:prstGeom>
          <a:noFill/>
        </p:spPr>
        <p:txBody>
          <a:bodyPr vert="horz" wrap="square" lIns="0" tIns="0" rIns="0" bIns="0">
            <a:noAutofit/>
          </a:bodyPr>
          <a:lstStyle>
            <a:lvl1pPr marL="236538" indent="-236538">
              <a:buClr>
                <a:schemeClr val="tx2"/>
              </a:buClr>
              <a:buFont typeface="Arial" panose="020B0604020202020204" pitchFamily="34" charset="0"/>
              <a:buNone/>
              <a:defRPr sz="1800">
                <a:solidFill>
                  <a:schemeClr val="accent1"/>
                </a:solidFill>
              </a:defRPr>
            </a:lvl1pPr>
            <a:lvl2pPr marL="457200" indent="-220663">
              <a:buClr>
                <a:schemeClr val="tx2"/>
              </a:buClr>
              <a:buFont typeface="Arial" panose="020B0604020202020204" pitchFamily="34" charset="0"/>
              <a:buChar char="•"/>
              <a:defRPr sz="1600">
                <a:solidFill>
                  <a:schemeClr val="accent1"/>
                </a:solidFill>
              </a:defRPr>
            </a:lvl2pPr>
            <a:lvl3pPr marL="630238" indent="-173038">
              <a:buClr>
                <a:schemeClr val="tx2"/>
              </a:buClr>
              <a:buFont typeface="Arial" panose="020B0604020202020204" pitchFamily="34" charset="0"/>
              <a:buChar char="•"/>
              <a:defRPr sz="1400">
                <a:solidFill>
                  <a:schemeClr val="accent1"/>
                </a:solidFill>
              </a:defRPr>
            </a:lvl3pPr>
            <a:lvl4pPr marL="803275" indent="-173038">
              <a:buClr>
                <a:schemeClr val="tx2"/>
              </a:buClr>
              <a:buFont typeface="Arial" panose="020B0604020202020204" pitchFamily="34" charset="0"/>
              <a:buChar char="•"/>
              <a:defRPr sz="1400">
                <a:solidFill>
                  <a:schemeClr val="accent1"/>
                </a:solidFill>
              </a:defRPr>
            </a:lvl4pPr>
            <a:lvl5pPr marL="977900" indent="-174625" defTabSz="314325">
              <a:buClr>
                <a:schemeClr val="tx2"/>
              </a:buClr>
              <a:buFont typeface="Arial" panose="020B0604020202020204" pitchFamily="34" charset="0"/>
              <a:buChar char="•"/>
              <a:defRPr sz="1400">
                <a:solidFill>
                  <a:schemeClr val="accent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7" name="Title 1"/>
          <p:cNvSpPr>
            <a:spLocks noGrp="1"/>
          </p:cNvSpPr>
          <p:nvPr>
            <p:ph type="title" hasCustomPrompt="1"/>
          </p:nvPr>
        </p:nvSpPr>
        <p:spPr>
          <a:xfrm>
            <a:off x="252413" y="348333"/>
            <a:ext cx="3749962" cy="369332"/>
          </a:xfrm>
          <a:prstGeom prst="rect">
            <a:avLst/>
          </a:prstGeom>
        </p:spPr>
        <p:txBody>
          <a:bodyPr wrap="square" lIns="0" tIns="0" rIns="0" bIns="0" anchor="ctr" anchorCtr="0">
            <a:spAutoFit/>
          </a:bodyPr>
          <a:lstStyle>
            <a:lvl1pPr algn="l">
              <a:defRPr sz="2400" baseline="0">
                <a:solidFill>
                  <a:schemeClr val="tx2"/>
                </a:solidFill>
              </a:defRPr>
            </a:lvl1pPr>
          </a:lstStyle>
          <a:p>
            <a:r>
              <a:rPr lang="en-US" dirty="0"/>
              <a:t>Click To Edit Section Title</a:t>
            </a:r>
          </a:p>
        </p:txBody>
      </p:sp>
      <p:sp>
        <p:nvSpPr>
          <p:cNvPr id="23" name="Rectangle 22"/>
          <p:cNvSpPr/>
          <p:nvPr userDrawn="1"/>
        </p:nvSpPr>
        <p:spPr>
          <a:xfrm rot="5400000">
            <a:off x="1854991" y="2385218"/>
            <a:ext cx="5143498" cy="373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4" hasCustomPrompt="1"/>
          </p:nvPr>
        </p:nvSpPr>
        <p:spPr>
          <a:xfrm>
            <a:off x="4240208" y="0"/>
            <a:ext cx="746127" cy="5143500"/>
          </a:xfrm>
          <a:prstGeom prst="rect">
            <a:avLst/>
          </a:prstGeom>
          <a:solidFill>
            <a:schemeClr val="tx2">
              <a:alpha val="80000"/>
            </a:schemeClr>
          </a:solidFill>
          <a:ln>
            <a:noFill/>
          </a:ln>
        </p:spPr>
        <p:txBody>
          <a:bodyPr/>
          <a:lstStyle>
            <a:lvl1pPr marL="0" indent="0">
              <a:buNone/>
              <a:defRPr/>
            </a:lvl1pPr>
          </a:lstStyle>
          <a:p>
            <a:pPr lvl="0"/>
            <a:r>
              <a:rPr lang="en-US" dirty="0"/>
              <a:t> </a:t>
            </a:r>
          </a:p>
        </p:txBody>
      </p:sp>
      <p:sp>
        <p:nvSpPr>
          <p:cNvPr id="15"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6"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10" name="Picture 9"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51857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Titl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8056" y="2175153"/>
            <a:ext cx="8633531" cy="369332"/>
          </a:xfrm>
          <a:prstGeom prst="rect">
            <a:avLst/>
          </a:prstGeom>
        </p:spPr>
        <p:txBody>
          <a:bodyPr lIns="0" tIns="0" rIns="0" bIns="0" anchor="ctr" anchorCtr="0">
            <a:noAutofit/>
          </a:bodyPr>
          <a:lstStyle>
            <a:lvl1pPr algn="l">
              <a:defRPr sz="2400" baseline="0">
                <a:solidFill>
                  <a:schemeClr val="tx2"/>
                </a:solidFill>
              </a:defRPr>
            </a:lvl1pPr>
          </a:lstStyle>
          <a:p>
            <a:r>
              <a:rPr lang="en-US" dirty="0"/>
              <a:t>Click To Edit Section Title</a:t>
            </a:r>
          </a:p>
        </p:txBody>
      </p:sp>
      <p:sp>
        <p:nvSpPr>
          <p:cNvPr id="8" name="Text Placeholder 9"/>
          <p:cNvSpPr>
            <a:spLocks noGrp="1"/>
          </p:cNvSpPr>
          <p:nvPr>
            <p:ph type="body" sz="quarter" idx="11" hasCustomPrompt="1"/>
          </p:nvPr>
        </p:nvSpPr>
        <p:spPr>
          <a:xfrm>
            <a:off x="258056" y="2634497"/>
            <a:ext cx="8633531" cy="215444"/>
          </a:xfrm>
          <a:prstGeom prst="rect">
            <a:avLst/>
          </a:prstGeom>
        </p:spPr>
        <p:txBody>
          <a:bodyPr lIns="0" tIns="0" rIns="0" bIns="0" anchor="ctr" anchorCtr="0">
            <a:noAutofit/>
          </a:bodyPr>
          <a:lstStyle>
            <a:lvl1pPr marL="0" indent="0">
              <a:buNone/>
              <a:defRPr sz="1400" baseline="0">
                <a:solidFill>
                  <a:schemeClr val="accent1"/>
                </a:solidFill>
              </a:defRPr>
            </a:lvl1pPr>
          </a:lstStyle>
          <a:p>
            <a:pPr lvl="0"/>
            <a:r>
              <a:rPr lang="en-US" dirty="0"/>
              <a:t>Click To Edit Optional Subtitle</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55483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allout w Image Dark">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‹N°›</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dirty="0"/>
              <a:t>CLICK TO EDIT QUOTE OR CALLOUT</a:t>
            </a:r>
          </a:p>
        </p:txBody>
      </p:sp>
    </p:spTree>
    <p:extLst>
      <p:ext uri="{BB962C8B-B14F-4D97-AF65-F5344CB8AC3E}">
        <p14:creationId xmlns:p14="http://schemas.microsoft.com/office/powerpoint/2010/main" val="252164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35388660,&quot;Placement&quot;:&quot;Footer&quot;,&quot;Top&quot;:390.346863,&quot;Left&quot;:342.094818,&quot;SlideWidth&quot;:720,&quot;SlideHeight&quot;:405}">
            <a:extLst>
              <a:ext uri="{FF2B5EF4-FFF2-40B4-BE49-F238E27FC236}">
                <a16:creationId xmlns:a16="http://schemas.microsoft.com/office/drawing/2014/main" id="{5D510565-A1FE-41A1-A234-A1F263F67CFB}"/>
              </a:ext>
            </a:extLst>
          </p:cNvPr>
          <p:cNvSpPr txBox="1"/>
          <p:nvPr userDrawn="1"/>
        </p:nvSpPr>
        <p:spPr>
          <a:xfrm>
            <a:off x="4344604" y="49574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fr-FR" sz="60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3154865921"/>
      </p:ext>
    </p:extLst>
  </p:cSld>
  <p:clrMap bg1="lt1" tx1="dk1" bg2="lt2" tx2="dk2" accent1="accent1" accent2="accent2" accent3="accent3" accent4="accent4" accent5="accent5" accent6="accent6" hlink="hlink" folHlink="folHlink"/>
  <p:sldLayoutIdLst>
    <p:sldLayoutId id="2147483667" r:id="rId1"/>
    <p:sldLayoutId id="2147483714" r:id="rId2"/>
    <p:sldLayoutId id="2147483715" r:id="rId3"/>
    <p:sldLayoutId id="2147483716" r:id="rId4"/>
    <p:sldLayoutId id="2147483717" r:id="rId5"/>
    <p:sldLayoutId id="2147483726"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hf hdr="0" dt="0"/>
  <p:txStyles>
    <p:titleStyle>
      <a:lvl1pPr algn="ctr" defTabSz="457184" rtl="0" eaLnBrk="1" latinLnBrk="0" hangingPunct="1">
        <a:spcBef>
          <a:spcPct val="0"/>
        </a:spcBef>
        <a:buNone/>
        <a:defRPr sz="4400" kern="1200">
          <a:solidFill>
            <a:schemeClr val="tx1"/>
          </a:solidFill>
          <a:latin typeface="+mj-lt"/>
          <a:ea typeface="+mj-ea"/>
          <a:cs typeface="+mj-cs"/>
        </a:defRPr>
      </a:lvl1pPr>
    </p:titleStyle>
    <p:bodyStyle>
      <a:lvl1pPr marL="342888" indent="-342888" algn="l" defTabSz="457184" rtl="0" eaLnBrk="1" latinLnBrk="0" hangingPunct="1">
        <a:spcBef>
          <a:spcPct val="20000"/>
        </a:spcBef>
        <a:buFont typeface="Arial"/>
        <a:buChar char="•"/>
        <a:defRPr sz="3200" kern="1200">
          <a:solidFill>
            <a:schemeClr val="tx1"/>
          </a:solidFill>
          <a:latin typeface="+mn-lt"/>
          <a:ea typeface="+mn-ea"/>
          <a:cs typeface="+mn-cs"/>
        </a:defRPr>
      </a:lvl1pPr>
      <a:lvl2pPr marL="742924" indent="-285740" algn="l" defTabSz="457184" rtl="0" eaLnBrk="1" latinLnBrk="0" hangingPunct="1">
        <a:spcBef>
          <a:spcPct val="20000"/>
        </a:spcBef>
        <a:buFont typeface="Arial"/>
        <a:buChar char="–"/>
        <a:defRPr sz="2800" kern="1200">
          <a:solidFill>
            <a:schemeClr val="tx1"/>
          </a:solidFill>
          <a:latin typeface="+mn-lt"/>
          <a:ea typeface="+mn-ea"/>
          <a:cs typeface="+mn-cs"/>
        </a:defRPr>
      </a:lvl2pPr>
      <a:lvl3pPr marL="1142960" indent="-228592" algn="l" defTabSz="457184" rtl="0" eaLnBrk="1" latinLnBrk="0" hangingPunct="1">
        <a:spcBef>
          <a:spcPct val="20000"/>
        </a:spcBef>
        <a:buFont typeface="Arial"/>
        <a:buChar char="•"/>
        <a:defRPr sz="2400" kern="1200">
          <a:solidFill>
            <a:schemeClr val="tx1"/>
          </a:solidFill>
          <a:latin typeface="+mn-lt"/>
          <a:ea typeface="+mn-ea"/>
          <a:cs typeface="+mn-cs"/>
        </a:defRPr>
      </a:lvl3pPr>
      <a:lvl4pPr marL="1600144" indent="-228592" algn="l" defTabSz="457184" rtl="0" eaLnBrk="1" latinLnBrk="0" hangingPunct="1">
        <a:spcBef>
          <a:spcPct val="20000"/>
        </a:spcBef>
        <a:buFont typeface="Arial"/>
        <a:buChar char="–"/>
        <a:defRPr sz="2000" kern="1200">
          <a:solidFill>
            <a:schemeClr val="tx1"/>
          </a:solidFill>
          <a:latin typeface="+mn-lt"/>
          <a:ea typeface="+mn-ea"/>
          <a:cs typeface="+mn-cs"/>
        </a:defRPr>
      </a:lvl4pPr>
      <a:lvl5pPr marL="2057328" indent="-228592" algn="l" defTabSz="457184" rtl="0" eaLnBrk="1" latinLnBrk="0" hangingPunct="1">
        <a:spcBef>
          <a:spcPct val="20000"/>
        </a:spcBef>
        <a:buFont typeface="Arial"/>
        <a:buChar char="»"/>
        <a:defRPr sz="2000" kern="1200">
          <a:solidFill>
            <a:schemeClr val="tx1"/>
          </a:solidFill>
          <a:latin typeface="+mn-lt"/>
          <a:ea typeface="+mn-ea"/>
          <a:cs typeface="+mn-cs"/>
        </a:defRPr>
      </a:lvl5pPr>
      <a:lvl6pPr marL="2514511" indent="-228592" algn="l" defTabSz="457184" rtl="0" eaLnBrk="1" latinLnBrk="0" hangingPunct="1">
        <a:spcBef>
          <a:spcPct val="20000"/>
        </a:spcBef>
        <a:buFont typeface="Arial"/>
        <a:buChar char="•"/>
        <a:defRPr sz="2000" kern="1200">
          <a:solidFill>
            <a:schemeClr val="tx1"/>
          </a:solidFill>
          <a:latin typeface="+mn-lt"/>
          <a:ea typeface="+mn-ea"/>
          <a:cs typeface="+mn-cs"/>
        </a:defRPr>
      </a:lvl6pPr>
      <a:lvl7pPr marL="2971695" indent="-228592" algn="l" defTabSz="457184" rtl="0" eaLnBrk="1" latinLnBrk="0" hangingPunct="1">
        <a:spcBef>
          <a:spcPct val="20000"/>
        </a:spcBef>
        <a:buFont typeface="Arial"/>
        <a:buChar char="•"/>
        <a:defRPr sz="2000" kern="1200">
          <a:solidFill>
            <a:schemeClr val="tx1"/>
          </a:solidFill>
          <a:latin typeface="+mn-lt"/>
          <a:ea typeface="+mn-ea"/>
          <a:cs typeface="+mn-cs"/>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57" y="230188"/>
            <a:ext cx="8633531" cy="369332"/>
          </a:xfrm>
          <a:prstGeom prst="rect">
            <a:avLst/>
          </a:prstGeom>
        </p:spPr>
        <p:txBody>
          <a:bodyPr vert="horz" lIns="0" tIns="0" rIns="0" bIns="0" rtlCol="0" anchor="t">
            <a:noAutofit/>
          </a:bodyPr>
          <a:lstStyle/>
          <a:p>
            <a:r>
              <a:rPr lang="en-US" dirty="0"/>
              <a:t>Click To Edit Title</a:t>
            </a:r>
          </a:p>
        </p:txBody>
      </p:sp>
      <p:sp>
        <p:nvSpPr>
          <p:cNvPr id="11" name="Text Placeholder 2"/>
          <p:cNvSpPr>
            <a:spLocks noGrp="1"/>
          </p:cNvSpPr>
          <p:nvPr>
            <p:ph type="body" idx="1"/>
          </p:nvPr>
        </p:nvSpPr>
        <p:spPr>
          <a:xfrm>
            <a:off x="252414" y="1203326"/>
            <a:ext cx="8639175" cy="317658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p:nvPicPr>
        <p:blipFill>
          <a:blip r:embed="rId14" cstate="print"/>
          <a:stretch>
            <a:fillRect/>
          </a:stretch>
        </p:blipFill>
        <p:spPr>
          <a:xfrm>
            <a:off x="7067034" y="4494997"/>
            <a:ext cx="2041798" cy="562953"/>
          </a:xfrm>
          <a:prstGeom prst="rect">
            <a:avLst/>
          </a:prstGeom>
        </p:spPr>
      </p:pic>
      <p:sp>
        <p:nvSpPr>
          <p:cNvPr id="3" name="MSIPCMContentMarking" descr="{&quot;HashCode&quot;:1235388660,&quot;Placement&quot;:&quot;Footer&quot;,&quot;Top&quot;:390.346863,&quot;Left&quot;:342.094818,&quot;SlideWidth&quot;:720,&quot;SlideHeight&quot;:405}">
            <a:extLst>
              <a:ext uri="{FF2B5EF4-FFF2-40B4-BE49-F238E27FC236}">
                <a16:creationId xmlns:a16="http://schemas.microsoft.com/office/drawing/2014/main" id="{2AC18E43-D0CF-44CA-9BA3-F11EAE5A61F8}"/>
              </a:ext>
            </a:extLst>
          </p:cNvPr>
          <p:cNvSpPr txBox="1"/>
          <p:nvPr userDrawn="1"/>
        </p:nvSpPr>
        <p:spPr>
          <a:xfrm>
            <a:off x="4344604" y="49574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fr-FR" sz="60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3699579025"/>
      </p:ext>
    </p:extLst>
  </p:cSld>
  <p:clrMap bg1="lt1" tx1="dk1" bg2="lt2" tx2="dk2" accent1="accent1" accent2="accent2" accent3="accent3" accent4="accent4" accent5="accent5" accent6="accent6" hlink="hlink" folHlink="folHlink"/>
  <p:sldLayoutIdLst>
    <p:sldLayoutId id="2147483650" r:id="rId1"/>
    <p:sldLayoutId id="2147483658" r:id="rId2"/>
    <p:sldLayoutId id="2147483651" r:id="rId3"/>
    <p:sldLayoutId id="2147483676" r:id="rId4"/>
    <p:sldLayoutId id="2147483653" r:id="rId5"/>
    <p:sldLayoutId id="2147483661" r:id="rId6"/>
    <p:sldLayoutId id="2147483677" r:id="rId7"/>
    <p:sldLayoutId id="2147483660" r:id="rId8"/>
    <p:sldLayoutId id="2147483713" r:id="rId9"/>
    <p:sldLayoutId id="2147483678" r:id="rId10"/>
    <p:sldLayoutId id="2147483709" r:id="rId11"/>
    <p:sldLayoutId id="2147483710" r:id="rId12"/>
  </p:sldLayoutIdLst>
  <p:hf hdr="0" dt="0"/>
  <p:txStyles>
    <p:titleStyle>
      <a:lvl1pPr algn="l" defTabSz="457184" rtl="0" eaLnBrk="1" latinLnBrk="0" hangingPunct="1">
        <a:spcBef>
          <a:spcPct val="0"/>
        </a:spcBef>
        <a:buNone/>
        <a:defRPr sz="2400" kern="1200">
          <a:solidFill>
            <a:srgbClr val="36C746"/>
          </a:solidFill>
          <a:latin typeface="Arial"/>
          <a:ea typeface="+mj-ea"/>
          <a:cs typeface="Arial"/>
        </a:defRPr>
      </a:lvl1pPr>
    </p:titleStyle>
    <p:body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6.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406C7B7-65C7-451F-9ECC-6891C35FD9EE}"/>
              </a:ext>
            </a:extLst>
          </p:cNvPr>
          <p:cNvPicPr>
            <a:picLocks noChangeAspect="1"/>
          </p:cNvPicPr>
          <p:nvPr/>
        </p:nvPicPr>
        <p:blipFill>
          <a:blip r:embed="rId2"/>
          <a:stretch>
            <a:fillRect/>
          </a:stretch>
        </p:blipFill>
        <p:spPr>
          <a:xfrm>
            <a:off x="2285802" y="1283858"/>
            <a:ext cx="4572396" cy="2575783"/>
          </a:xfrm>
          <a:prstGeom prst="rect">
            <a:avLst/>
          </a:prstGeom>
        </p:spPr>
      </p:pic>
      <p:pic>
        <p:nvPicPr>
          <p:cNvPr id="5" name="Image 4">
            <a:extLst>
              <a:ext uri="{FF2B5EF4-FFF2-40B4-BE49-F238E27FC236}">
                <a16:creationId xmlns:a16="http://schemas.microsoft.com/office/drawing/2014/main" id="{039C1530-7544-4AC2-A98B-D5522BA87A05}"/>
              </a:ext>
            </a:extLst>
          </p:cNvPr>
          <p:cNvPicPr>
            <a:picLocks noChangeAspect="1"/>
          </p:cNvPicPr>
          <p:nvPr/>
        </p:nvPicPr>
        <p:blipFill>
          <a:blip r:embed="rId2"/>
          <a:stretch>
            <a:fillRect/>
          </a:stretch>
        </p:blipFill>
        <p:spPr>
          <a:xfrm>
            <a:off x="2438202" y="1467145"/>
            <a:ext cx="4572396" cy="2575783"/>
          </a:xfrm>
          <a:prstGeom prst="rect">
            <a:avLst/>
          </a:prstGeom>
        </p:spPr>
      </p:pic>
      <p:pic>
        <p:nvPicPr>
          <p:cNvPr id="3" name="Image 2">
            <a:extLst>
              <a:ext uri="{FF2B5EF4-FFF2-40B4-BE49-F238E27FC236}">
                <a16:creationId xmlns:a16="http://schemas.microsoft.com/office/drawing/2014/main" id="{093846CA-71A5-4D48-A5B4-5764435FD54B}"/>
              </a:ext>
            </a:extLst>
          </p:cNvPr>
          <p:cNvPicPr>
            <a:picLocks noChangeAspect="1"/>
          </p:cNvPicPr>
          <p:nvPr/>
        </p:nvPicPr>
        <p:blipFill>
          <a:blip r:embed="rId3"/>
          <a:stretch>
            <a:fillRect/>
          </a:stretch>
        </p:blipFill>
        <p:spPr>
          <a:xfrm>
            <a:off x="0" y="179253"/>
            <a:ext cx="9144000" cy="2544896"/>
          </a:xfrm>
          <a:prstGeom prst="rect">
            <a:avLst/>
          </a:prstGeom>
        </p:spPr>
      </p:pic>
      <p:pic>
        <p:nvPicPr>
          <p:cNvPr id="7" name="Image 6">
            <a:extLst>
              <a:ext uri="{FF2B5EF4-FFF2-40B4-BE49-F238E27FC236}">
                <a16:creationId xmlns:a16="http://schemas.microsoft.com/office/drawing/2014/main" id="{B0A8DDC4-C35A-4A03-AE22-B30F23D97D6C}"/>
              </a:ext>
            </a:extLst>
          </p:cNvPr>
          <p:cNvPicPr>
            <a:picLocks noChangeAspect="1"/>
          </p:cNvPicPr>
          <p:nvPr/>
        </p:nvPicPr>
        <p:blipFill>
          <a:blip r:embed="rId4"/>
          <a:stretch>
            <a:fillRect/>
          </a:stretch>
        </p:blipFill>
        <p:spPr>
          <a:xfrm>
            <a:off x="434392" y="2239607"/>
            <a:ext cx="3290320" cy="2248940"/>
          </a:xfrm>
          <a:prstGeom prst="rect">
            <a:avLst/>
          </a:prstGeom>
        </p:spPr>
      </p:pic>
      <p:pic>
        <p:nvPicPr>
          <p:cNvPr id="9" name="Image 8">
            <a:extLst>
              <a:ext uri="{FF2B5EF4-FFF2-40B4-BE49-F238E27FC236}">
                <a16:creationId xmlns:a16="http://schemas.microsoft.com/office/drawing/2014/main" id="{AC30983C-D098-42CF-B21F-3FDE4E0DF7C6}"/>
              </a:ext>
            </a:extLst>
          </p:cNvPr>
          <p:cNvPicPr>
            <a:picLocks noChangeAspect="1"/>
          </p:cNvPicPr>
          <p:nvPr/>
        </p:nvPicPr>
        <p:blipFill>
          <a:blip r:embed="rId5"/>
          <a:stretch>
            <a:fillRect/>
          </a:stretch>
        </p:blipFill>
        <p:spPr>
          <a:xfrm>
            <a:off x="4159103" y="2283192"/>
            <a:ext cx="4028551" cy="2164068"/>
          </a:xfrm>
          <a:prstGeom prst="rect">
            <a:avLst/>
          </a:prstGeom>
        </p:spPr>
      </p:pic>
    </p:spTree>
    <p:extLst>
      <p:ext uri="{BB962C8B-B14F-4D97-AF65-F5344CB8AC3E}">
        <p14:creationId xmlns:p14="http://schemas.microsoft.com/office/powerpoint/2010/main" val="77655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2EC9AA1-5F43-4165-B5F0-FA3A1FF4B8C9}"/>
              </a:ext>
            </a:extLst>
          </p:cNvPr>
          <p:cNvPicPr>
            <a:picLocks noChangeAspect="1"/>
          </p:cNvPicPr>
          <p:nvPr/>
        </p:nvPicPr>
        <p:blipFill>
          <a:blip r:embed="rId2"/>
          <a:stretch>
            <a:fillRect/>
          </a:stretch>
        </p:blipFill>
        <p:spPr>
          <a:xfrm>
            <a:off x="1454247" y="0"/>
            <a:ext cx="6235505" cy="5143500"/>
          </a:xfrm>
          <a:prstGeom prst="rect">
            <a:avLst/>
          </a:prstGeom>
        </p:spPr>
      </p:pic>
    </p:spTree>
    <p:extLst>
      <p:ext uri="{BB962C8B-B14F-4D97-AF65-F5344CB8AC3E}">
        <p14:creationId xmlns:p14="http://schemas.microsoft.com/office/powerpoint/2010/main" val="288976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406C7B7-65C7-451F-9ECC-6891C35FD9EE}"/>
              </a:ext>
            </a:extLst>
          </p:cNvPr>
          <p:cNvPicPr>
            <a:picLocks noChangeAspect="1"/>
          </p:cNvPicPr>
          <p:nvPr/>
        </p:nvPicPr>
        <p:blipFill>
          <a:blip r:embed="rId2"/>
          <a:stretch>
            <a:fillRect/>
          </a:stretch>
        </p:blipFill>
        <p:spPr>
          <a:xfrm>
            <a:off x="2285802" y="1283858"/>
            <a:ext cx="4572396" cy="2575783"/>
          </a:xfrm>
          <a:prstGeom prst="rect">
            <a:avLst/>
          </a:prstGeom>
        </p:spPr>
      </p:pic>
      <p:pic>
        <p:nvPicPr>
          <p:cNvPr id="5" name="Image 4">
            <a:extLst>
              <a:ext uri="{FF2B5EF4-FFF2-40B4-BE49-F238E27FC236}">
                <a16:creationId xmlns:a16="http://schemas.microsoft.com/office/drawing/2014/main" id="{039C1530-7544-4AC2-A98B-D5522BA87A05}"/>
              </a:ext>
            </a:extLst>
          </p:cNvPr>
          <p:cNvPicPr>
            <a:picLocks noChangeAspect="1"/>
          </p:cNvPicPr>
          <p:nvPr/>
        </p:nvPicPr>
        <p:blipFill>
          <a:blip r:embed="rId2"/>
          <a:stretch>
            <a:fillRect/>
          </a:stretch>
        </p:blipFill>
        <p:spPr>
          <a:xfrm>
            <a:off x="2438202" y="1436258"/>
            <a:ext cx="4572396" cy="2575783"/>
          </a:xfrm>
          <a:prstGeom prst="rect">
            <a:avLst/>
          </a:prstGeom>
        </p:spPr>
      </p:pic>
      <p:pic>
        <p:nvPicPr>
          <p:cNvPr id="9" name="Image 8">
            <a:extLst>
              <a:ext uri="{FF2B5EF4-FFF2-40B4-BE49-F238E27FC236}">
                <a16:creationId xmlns:a16="http://schemas.microsoft.com/office/drawing/2014/main" id="{A43AF274-5C1E-48B4-B4D4-033C7A41F9CE}"/>
              </a:ext>
            </a:extLst>
          </p:cNvPr>
          <p:cNvPicPr>
            <a:picLocks noChangeAspect="1"/>
          </p:cNvPicPr>
          <p:nvPr/>
        </p:nvPicPr>
        <p:blipFill>
          <a:blip r:embed="rId3"/>
          <a:stretch>
            <a:fillRect/>
          </a:stretch>
        </p:blipFill>
        <p:spPr>
          <a:xfrm>
            <a:off x="0" y="404382"/>
            <a:ext cx="9144000" cy="4334736"/>
          </a:xfrm>
          <a:prstGeom prst="rect">
            <a:avLst/>
          </a:prstGeom>
        </p:spPr>
      </p:pic>
    </p:spTree>
    <p:extLst>
      <p:ext uri="{BB962C8B-B14F-4D97-AF65-F5344CB8AC3E}">
        <p14:creationId xmlns:p14="http://schemas.microsoft.com/office/powerpoint/2010/main" val="2583188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4BFBE3E-9D00-4E01-85E4-5DB12C83194C}"/>
              </a:ext>
            </a:extLst>
          </p:cNvPr>
          <p:cNvPicPr>
            <a:picLocks noChangeAspect="1"/>
          </p:cNvPicPr>
          <p:nvPr/>
        </p:nvPicPr>
        <p:blipFill>
          <a:blip r:embed="rId2"/>
          <a:stretch>
            <a:fillRect/>
          </a:stretch>
        </p:blipFill>
        <p:spPr>
          <a:xfrm>
            <a:off x="2567775" y="332509"/>
            <a:ext cx="3842195" cy="4596938"/>
          </a:xfrm>
          <a:prstGeom prst="rect">
            <a:avLst/>
          </a:prstGeom>
        </p:spPr>
      </p:pic>
    </p:spTree>
    <p:extLst>
      <p:ext uri="{BB962C8B-B14F-4D97-AF65-F5344CB8AC3E}">
        <p14:creationId xmlns:p14="http://schemas.microsoft.com/office/powerpoint/2010/main" val="705817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7E4FFB9F-5CE0-4480-8784-C998B7032D53}"/>
              </a:ext>
            </a:extLst>
          </p:cNvPr>
          <p:cNvSpPr txBox="1"/>
          <p:nvPr/>
        </p:nvSpPr>
        <p:spPr>
          <a:xfrm>
            <a:off x="4874781" y="841733"/>
            <a:ext cx="2444629" cy="853674"/>
          </a:xfrm>
          <a:prstGeom prst="rect">
            <a:avLst/>
          </a:prstGeom>
          <a:noFill/>
        </p:spPr>
        <p:txBody>
          <a:bodyPr wrap="square" rtlCol="0">
            <a:spAutoFit/>
          </a:bodyPr>
          <a:lstStyle/>
          <a:p>
            <a:endParaRPr lang="fr-FR" dirty="0"/>
          </a:p>
        </p:txBody>
      </p:sp>
      <p:pic>
        <p:nvPicPr>
          <p:cNvPr id="1026" name="Picture 2">
            <a:extLst>
              <a:ext uri="{FF2B5EF4-FFF2-40B4-BE49-F238E27FC236}">
                <a16:creationId xmlns:a16="http://schemas.microsoft.com/office/drawing/2014/main" id="{AB0C95DB-58FF-4C49-8427-A77DE3FEE06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5009" y="71723"/>
            <a:ext cx="8001430" cy="4500804"/>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14B76E4D-CB41-489A-8B4C-C19BFEE92C18}"/>
              </a:ext>
            </a:extLst>
          </p:cNvPr>
          <p:cNvSpPr txBox="1"/>
          <p:nvPr/>
        </p:nvSpPr>
        <p:spPr>
          <a:xfrm>
            <a:off x="1540368" y="4537186"/>
            <a:ext cx="6430712" cy="369332"/>
          </a:xfrm>
          <a:prstGeom prst="rect">
            <a:avLst/>
          </a:prstGeom>
          <a:noFill/>
        </p:spPr>
        <p:txBody>
          <a:bodyPr wrap="square">
            <a:spAutoFit/>
          </a:bodyPr>
          <a:lstStyle/>
          <a:p>
            <a:r>
              <a:rPr lang="fr-FR" dirty="0"/>
              <a:t>De gauche à droite, Martin, Vincent, Augustin et Marc </a:t>
            </a:r>
            <a:r>
              <a:rPr lang="fr-FR" dirty="0" err="1"/>
              <a:t>Parcé</a:t>
            </a:r>
            <a:r>
              <a:rPr lang="fr-FR" dirty="0"/>
              <a:t>.</a:t>
            </a:r>
          </a:p>
        </p:txBody>
      </p:sp>
    </p:spTree>
    <p:extLst>
      <p:ext uri="{BB962C8B-B14F-4D97-AF65-F5344CB8AC3E}">
        <p14:creationId xmlns:p14="http://schemas.microsoft.com/office/powerpoint/2010/main" val="228900807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52D504A-05B8-4050-BAAA-72DEF936DA1A}"/>
              </a:ext>
            </a:extLst>
          </p:cNvPr>
          <p:cNvPicPr>
            <a:picLocks noChangeAspect="1"/>
          </p:cNvPicPr>
          <p:nvPr/>
        </p:nvPicPr>
        <p:blipFill>
          <a:blip r:embed="rId2"/>
          <a:stretch>
            <a:fillRect/>
          </a:stretch>
        </p:blipFill>
        <p:spPr>
          <a:xfrm>
            <a:off x="343949" y="894051"/>
            <a:ext cx="3856733" cy="1866858"/>
          </a:xfrm>
          <a:prstGeom prst="rect">
            <a:avLst/>
          </a:prstGeom>
        </p:spPr>
      </p:pic>
      <p:sp>
        <p:nvSpPr>
          <p:cNvPr id="6" name="ZoneTexte 5">
            <a:extLst>
              <a:ext uri="{FF2B5EF4-FFF2-40B4-BE49-F238E27FC236}">
                <a16:creationId xmlns:a16="http://schemas.microsoft.com/office/drawing/2014/main" id="{67D3B042-87C3-4F38-AE73-F94DF30D912B}"/>
              </a:ext>
            </a:extLst>
          </p:cNvPr>
          <p:cNvSpPr txBox="1"/>
          <p:nvPr/>
        </p:nvSpPr>
        <p:spPr>
          <a:xfrm>
            <a:off x="2919368" y="335560"/>
            <a:ext cx="4597167" cy="369332"/>
          </a:xfrm>
          <a:prstGeom prst="rect">
            <a:avLst/>
          </a:prstGeom>
          <a:noFill/>
        </p:spPr>
        <p:txBody>
          <a:bodyPr wrap="square" rtlCol="0">
            <a:spAutoFit/>
          </a:bodyPr>
          <a:lstStyle/>
          <a:p>
            <a:r>
              <a:rPr lang="fr-FR" dirty="0"/>
              <a:t>Pourquoi ce vin?</a:t>
            </a:r>
          </a:p>
        </p:txBody>
      </p:sp>
      <p:pic>
        <p:nvPicPr>
          <p:cNvPr id="8" name="Image 7">
            <a:extLst>
              <a:ext uri="{FF2B5EF4-FFF2-40B4-BE49-F238E27FC236}">
                <a16:creationId xmlns:a16="http://schemas.microsoft.com/office/drawing/2014/main" id="{F6D48D28-3771-47A8-AFBE-D5CD9BD2B9A0}"/>
              </a:ext>
            </a:extLst>
          </p:cNvPr>
          <p:cNvPicPr>
            <a:picLocks noChangeAspect="1"/>
          </p:cNvPicPr>
          <p:nvPr/>
        </p:nvPicPr>
        <p:blipFill>
          <a:blip r:embed="rId3"/>
          <a:stretch>
            <a:fillRect/>
          </a:stretch>
        </p:blipFill>
        <p:spPr>
          <a:xfrm>
            <a:off x="1392075" y="2950068"/>
            <a:ext cx="2808607" cy="2084375"/>
          </a:xfrm>
          <a:prstGeom prst="rect">
            <a:avLst/>
          </a:prstGeom>
        </p:spPr>
      </p:pic>
      <p:pic>
        <p:nvPicPr>
          <p:cNvPr id="10" name="Image 9">
            <a:extLst>
              <a:ext uri="{FF2B5EF4-FFF2-40B4-BE49-F238E27FC236}">
                <a16:creationId xmlns:a16="http://schemas.microsoft.com/office/drawing/2014/main" id="{361F29B7-4166-4D4E-93FD-D226C4A71E92}"/>
              </a:ext>
            </a:extLst>
          </p:cNvPr>
          <p:cNvPicPr>
            <a:picLocks noChangeAspect="1"/>
          </p:cNvPicPr>
          <p:nvPr/>
        </p:nvPicPr>
        <p:blipFill>
          <a:blip r:embed="rId4"/>
          <a:stretch>
            <a:fillRect/>
          </a:stretch>
        </p:blipFill>
        <p:spPr>
          <a:xfrm>
            <a:off x="4943320" y="1827480"/>
            <a:ext cx="3128439" cy="3097154"/>
          </a:xfrm>
          <a:prstGeom prst="rect">
            <a:avLst/>
          </a:prstGeom>
        </p:spPr>
      </p:pic>
      <p:pic>
        <p:nvPicPr>
          <p:cNvPr id="12" name="Image 11">
            <a:extLst>
              <a:ext uri="{FF2B5EF4-FFF2-40B4-BE49-F238E27FC236}">
                <a16:creationId xmlns:a16="http://schemas.microsoft.com/office/drawing/2014/main" id="{F401F805-101A-4F87-95CA-4FD7A3C2481C}"/>
              </a:ext>
            </a:extLst>
          </p:cNvPr>
          <p:cNvPicPr>
            <a:picLocks noChangeAspect="1"/>
          </p:cNvPicPr>
          <p:nvPr/>
        </p:nvPicPr>
        <p:blipFill>
          <a:blip r:embed="rId5"/>
          <a:stretch>
            <a:fillRect/>
          </a:stretch>
        </p:blipFill>
        <p:spPr>
          <a:xfrm>
            <a:off x="5217951" y="72433"/>
            <a:ext cx="2969702" cy="1643235"/>
          </a:xfrm>
          <a:prstGeom prst="rect">
            <a:avLst/>
          </a:prstGeom>
        </p:spPr>
      </p:pic>
    </p:spTree>
    <p:extLst>
      <p:ext uri="{BB962C8B-B14F-4D97-AF65-F5344CB8AC3E}">
        <p14:creationId xmlns:p14="http://schemas.microsoft.com/office/powerpoint/2010/main" val="3751852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7171C80-70BB-476D-AFA5-719A2D385F2C}"/>
              </a:ext>
            </a:extLst>
          </p:cNvPr>
          <p:cNvPicPr>
            <a:picLocks noChangeAspect="1"/>
          </p:cNvPicPr>
          <p:nvPr/>
        </p:nvPicPr>
        <p:blipFill>
          <a:blip r:embed="rId2"/>
          <a:stretch>
            <a:fillRect/>
          </a:stretch>
        </p:blipFill>
        <p:spPr>
          <a:xfrm>
            <a:off x="661744" y="362564"/>
            <a:ext cx="1444877" cy="4535817"/>
          </a:xfrm>
          <a:prstGeom prst="rect">
            <a:avLst/>
          </a:prstGeom>
        </p:spPr>
      </p:pic>
      <p:sp>
        <p:nvSpPr>
          <p:cNvPr id="8" name="ZoneTexte 7">
            <a:extLst>
              <a:ext uri="{FF2B5EF4-FFF2-40B4-BE49-F238E27FC236}">
                <a16:creationId xmlns:a16="http://schemas.microsoft.com/office/drawing/2014/main" id="{80770A93-6D93-4960-9EFE-68132975B9A1}"/>
              </a:ext>
            </a:extLst>
          </p:cNvPr>
          <p:cNvSpPr txBox="1"/>
          <p:nvPr/>
        </p:nvSpPr>
        <p:spPr>
          <a:xfrm>
            <a:off x="2646726" y="1396697"/>
            <a:ext cx="6195269" cy="2031325"/>
          </a:xfrm>
          <a:prstGeom prst="rect">
            <a:avLst/>
          </a:prstGeom>
          <a:noFill/>
        </p:spPr>
        <p:txBody>
          <a:bodyPr wrap="square">
            <a:spAutoFit/>
          </a:bodyPr>
          <a:lstStyle/>
          <a:p>
            <a:r>
              <a:rPr lang="fr-FR" dirty="0"/>
              <a:t>Le vin maury blanc, est très surprenant, il offre une robe or dorée, très belle. Le nez est sur les agrumes confits et les fruits à chair blanche. La bouche est bien structurée, avec un très bel équilibre sucre-alcool-acidité.</a:t>
            </a:r>
          </a:p>
          <a:p>
            <a:endParaRPr lang="fr-FR" dirty="0"/>
          </a:p>
          <a:p>
            <a:endParaRPr lang="fr-FR" dirty="0"/>
          </a:p>
          <a:p>
            <a:r>
              <a:rPr lang="fr-FR" dirty="0"/>
              <a:t>Accord avec foie gras , fromage bleu, fruits secs</a:t>
            </a:r>
          </a:p>
        </p:txBody>
      </p:sp>
    </p:spTree>
    <p:extLst>
      <p:ext uri="{BB962C8B-B14F-4D97-AF65-F5344CB8AC3E}">
        <p14:creationId xmlns:p14="http://schemas.microsoft.com/office/powerpoint/2010/main" val="189673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SE15_LIO_TextOnly V3">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131</TotalTime>
  <Words>74</Words>
  <Application>Microsoft Office PowerPoint</Application>
  <PresentationFormat>Affichage à l'écran (16:9)</PresentationFormat>
  <Paragraphs>6</Paragraphs>
  <Slides>7</Slides>
  <Notes>0</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7</vt:i4>
      </vt:variant>
    </vt:vector>
  </HeadingPairs>
  <TitlesOfParts>
    <vt:vector size="12" baseType="lpstr">
      <vt:lpstr>Arial</vt:lpstr>
      <vt:lpstr>Calibri</vt:lpstr>
      <vt:lpstr>Lucida Grande</vt:lpstr>
      <vt:lpstr>SE15_LIO_TextOnly V3</vt:lpstr>
      <vt:lpstr>Schneider Text Slides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Schneider Electric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Thierry TINKA</dc:creator>
  <cp:lastModifiedBy>Thierry TINKA</cp:lastModifiedBy>
  <cp:revision>17</cp:revision>
  <dcterms:created xsi:type="dcterms:W3CDTF">2017-11-07T20:40:16Z</dcterms:created>
  <dcterms:modified xsi:type="dcterms:W3CDTF">2022-12-16T18:42:18Z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3f93e5f-d3c2-49a7-ba94-15405423c204_Enabled">
    <vt:lpwstr>true</vt:lpwstr>
  </property>
  <property fmtid="{D5CDD505-2E9C-101B-9397-08002B2CF9AE}" pid="3" name="MSIP_Label_23f93e5f-d3c2-49a7-ba94-15405423c204_SetDate">
    <vt:lpwstr>2022-12-16T18:42:18Z</vt:lpwstr>
  </property>
  <property fmtid="{D5CDD505-2E9C-101B-9397-08002B2CF9AE}" pid="4" name="MSIP_Label_23f93e5f-d3c2-49a7-ba94-15405423c204_Method">
    <vt:lpwstr>Standard</vt:lpwstr>
  </property>
  <property fmtid="{D5CDD505-2E9C-101B-9397-08002B2CF9AE}" pid="5" name="MSIP_Label_23f93e5f-d3c2-49a7-ba94-15405423c204_Name">
    <vt:lpwstr>SE Internal</vt:lpwstr>
  </property>
  <property fmtid="{D5CDD505-2E9C-101B-9397-08002B2CF9AE}" pid="6" name="MSIP_Label_23f93e5f-d3c2-49a7-ba94-15405423c204_SiteId">
    <vt:lpwstr>6e51e1ad-c54b-4b39-b598-0ffe9ae68fef</vt:lpwstr>
  </property>
  <property fmtid="{D5CDD505-2E9C-101B-9397-08002B2CF9AE}" pid="7" name="MSIP_Label_23f93e5f-d3c2-49a7-ba94-15405423c204_ActionId">
    <vt:lpwstr>f8da8b20-ed03-4e6d-b532-51fe5199a59a</vt:lpwstr>
  </property>
  <property fmtid="{D5CDD505-2E9C-101B-9397-08002B2CF9AE}" pid="8" name="MSIP_Label_23f93e5f-d3c2-49a7-ba94-15405423c204_ContentBits">
    <vt:lpwstr>2</vt:lpwstr>
  </property>
</Properties>
</file>